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301" r:id="rId6"/>
    <p:sldId id="312" r:id="rId7"/>
    <p:sldId id="302" r:id="rId8"/>
    <p:sldId id="303" r:id="rId9"/>
    <p:sldId id="304" r:id="rId10"/>
    <p:sldId id="305" r:id="rId11"/>
    <p:sldId id="306" r:id="rId12"/>
    <p:sldId id="307" r:id="rId13"/>
    <p:sldId id="310" r:id="rId14"/>
    <p:sldId id="313" r:id="rId15"/>
    <p:sldId id="31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1896" userDrawn="1">
          <p15:clr>
            <a:srgbClr val="A4A3A4"/>
          </p15:clr>
        </p15:guide>
        <p15:guide id="6" orient="horz" pos="3504" userDrawn="1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88A6"/>
    <a:srgbClr val="090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3595" autoAdjust="0"/>
  </p:normalViewPr>
  <p:slideViewPr>
    <p:cSldViewPr snapToGrid="0">
      <p:cViewPr>
        <p:scale>
          <a:sx n="75" d="100"/>
          <a:sy n="75" d="100"/>
        </p:scale>
        <p:origin x="1950" y="714"/>
      </p:cViewPr>
      <p:guideLst>
        <p:guide orient="horz" pos="1896"/>
        <p:guide orient="horz" pos="3504"/>
        <p:guide pos="3840"/>
      </p:guideLst>
    </p:cSldViewPr>
  </p:slideViewPr>
  <p:outlineViewPr>
    <p:cViewPr>
      <p:scale>
        <a:sx n="33" d="100"/>
        <a:sy n="33" d="100"/>
      </p:scale>
      <p:origin x="0" y="-223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183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3031A82-4A00-4794-A488-59AC186D7C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C85656-A361-4B32-99B1-66591145F7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4AEED-FF0D-4512-BD5F-9F077F06D9A7}" type="datetimeFigureOut">
              <a:rPr lang="en-US" smtClean="0"/>
              <a:t>5/29/2025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1AFD4F-E871-421C-96C6-CCFAA872CB3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E0EF6-A335-4727-9E75-458707395E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C8AB8-F519-4C44-A217-B2548CA6E5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409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AF9B45-E22A-4A9C-91D5-81685A72A6FA}" type="datetimeFigureOut">
              <a:rPr lang="en-US" smtClean="0"/>
              <a:t>5/29/2025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03549-A82F-409E-AD53-534267A0E10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649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03549-A82F-409E-AD53-534267A0E10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532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03549-A82F-409E-AD53-534267A0E10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086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03549-A82F-409E-AD53-534267A0E10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4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379641C-8260-44A4-9F71-E216C07A38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0 w 12188952"/>
              <a:gd name="connsiteY0" fmla="*/ 0 h 6858000"/>
              <a:gd name="connsiteX1" fmla="*/ 12188952 w 12188952"/>
              <a:gd name="connsiteY1" fmla="*/ 0 h 6858000"/>
              <a:gd name="connsiteX2" fmla="*/ 12188952 w 12188952"/>
              <a:gd name="connsiteY2" fmla="*/ 6858000 h 6858000"/>
              <a:gd name="connsiteX3" fmla="*/ 0 w 12188952"/>
              <a:gd name="connsiteY3" fmla="*/ 6858000 h 6858000"/>
              <a:gd name="connsiteX4" fmla="*/ 0 w 12188952"/>
              <a:gd name="connsiteY4" fmla="*/ 4416742 h 6858000"/>
              <a:gd name="connsiteX5" fmla="*/ 9142476 w 12188952"/>
              <a:gd name="connsiteY5" fmla="*/ 4416742 h 6858000"/>
              <a:gd name="connsiteX6" fmla="*/ 9142476 w 12188952"/>
              <a:gd name="connsiteY6" fmla="*/ 4188142 h 6858000"/>
              <a:gd name="connsiteX7" fmla="*/ 0 w 12188952"/>
              <a:gd name="connsiteY7" fmla="*/ 41881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lnTo>
                  <a:pt x="0" y="4416742"/>
                </a:lnTo>
                <a:lnTo>
                  <a:pt x="9142476" y="4416742"/>
                </a:lnTo>
                <a:lnTo>
                  <a:pt x="9142476" y="4188142"/>
                </a:lnTo>
                <a:lnTo>
                  <a:pt x="0" y="4188142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4636008"/>
            <a:ext cx="9144000" cy="1107959"/>
          </a:xfrm>
        </p:spPr>
        <p:txBody>
          <a:bodyPr anchor="b" anchorCtr="0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79D466B-640E-419A-8701-FA39B12DD9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248" y="5742432"/>
            <a:ext cx="7953375" cy="4572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659D50-D55F-4F3D-8F15-5B1F1F2B4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188142"/>
            <a:ext cx="914400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B2621B9-2641-4DA3-B7D6-D577C25CF2E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1030351 w 12188952"/>
              <a:gd name="connsiteY0" fmla="*/ 3231845 h 6858000"/>
              <a:gd name="connsiteX1" fmla="*/ 1030351 w 12188952"/>
              <a:gd name="connsiteY1" fmla="*/ 3460445 h 6858000"/>
              <a:gd name="connsiteX2" fmla="*/ 11122333 w 12188952"/>
              <a:gd name="connsiteY2" fmla="*/ 3460445 h 6858000"/>
              <a:gd name="connsiteX3" fmla="*/ 11122333 w 12188952"/>
              <a:gd name="connsiteY3" fmla="*/ 3231845 h 6858000"/>
              <a:gd name="connsiteX4" fmla="*/ 0 w 12188952"/>
              <a:gd name="connsiteY4" fmla="*/ 0 h 6858000"/>
              <a:gd name="connsiteX5" fmla="*/ 12188952 w 12188952"/>
              <a:gd name="connsiteY5" fmla="*/ 0 h 6858000"/>
              <a:gd name="connsiteX6" fmla="*/ 12188952 w 12188952"/>
              <a:gd name="connsiteY6" fmla="*/ 6858000 h 6858000"/>
              <a:gd name="connsiteX7" fmla="*/ 0 w 1218895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1030351" y="3231845"/>
                </a:moveTo>
                <a:lnTo>
                  <a:pt x="1030351" y="3460445"/>
                </a:lnTo>
                <a:lnTo>
                  <a:pt x="11122333" y="3460445"/>
                </a:lnTo>
                <a:lnTo>
                  <a:pt x="11122333" y="3231845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A5BA28D-2313-499F-93AB-7C86B030570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69848" y="2121408"/>
            <a:ext cx="2560320" cy="914400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6000">
                <a:ln w="15875">
                  <a:solidFill>
                    <a:schemeClr val="bg1">
                      <a:lumMod val="85000"/>
                    </a:schemeClr>
                  </a:solidFill>
                </a:ln>
                <a:noFill/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1</a:t>
            </a:r>
            <a:endParaRPr lang="en-ZA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E9F4FE1-F54C-4B3C-9CED-6C3058B003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00600" y="2121408"/>
            <a:ext cx="2560320" cy="9144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000" dirty="0">
                <a:ln w="15875">
                  <a:solidFill>
                    <a:schemeClr val="bg1">
                      <a:lumMod val="85000"/>
                    </a:schemeClr>
                  </a:solidFill>
                </a:ln>
                <a:noFill/>
                <a:latin typeface="+mj-lt"/>
              </a:defRPr>
            </a:lvl1pPr>
          </a:lstStyle>
          <a:p>
            <a:pPr marL="266700" lvl="0" indent="-266700" algn="ctr"/>
            <a:r>
              <a:rPr lang="en-US" dirty="0"/>
              <a:t>2</a:t>
            </a:r>
            <a:endParaRPr lang="en-ZA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6328AB3-6C8E-4BB6-9C01-852150BDFE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531351" y="2121408"/>
            <a:ext cx="2592505" cy="9144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6000" dirty="0">
                <a:ln w="15875">
                  <a:solidFill>
                    <a:schemeClr val="bg1">
                      <a:lumMod val="85000"/>
                    </a:schemeClr>
                  </a:solidFill>
                </a:ln>
                <a:noFill/>
                <a:latin typeface="+mj-lt"/>
              </a:defRPr>
            </a:lvl1pPr>
          </a:lstStyle>
          <a:p>
            <a:pPr marL="266700" lvl="0" indent="-266700" algn="ctr"/>
            <a:r>
              <a:rPr lang="en-US" dirty="0"/>
              <a:t>3</a:t>
            </a:r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369B8-B3F7-44DF-975B-57630CED62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69848" y="3730752"/>
            <a:ext cx="2560320" cy="118872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199533E-4480-4EF0-855E-F0FC142777B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800600" y="3730752"/>
            <a:ext cx="2560320" cy="118872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8E1CB88-990B-431E-A733-AF73E309054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31352" y="3730752"/>
            <a:ext cx="2560320" cy="118872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CF4F2F5-E92C-4ECF-9FDE-3E0CE4FBFCA8}"/>
              </a:ext>
            </a:extLst>
          </p:cNvPr>
          <p:cNvSpPr>
            <a:spLocks noGrp="1"/>
          </p:cNvSpPr>
          <p:nvPr>
            <p:ph type="dt" sz="half" idx="38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25807F6-AD25-4B86-8D5C-5DBE4B0D30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1875" y="3231845"/>
            <a:ext cx="10091982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46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A6EC474-5258-4E26-A871-01200EC785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2816352 w 12188952"/>
              <a:gd name="connsiteY0" fmla="*/ 1690688 h 6858000"/>
              <a:gd name="connsiteX1" fmla="*/ 2816352 w 12188952"/>
              <a:gd name="connsiteY1" fmla="*/ 5576888 h 6858000"/>
              <a:gd name="connsiteX2" fmla="*/ 3044952 w 12188952"/>
              <a:gd name="connsiteY2" fmla="*/ 5576888 h 6858000"/>
              <a:gd name="connsiteX3" fmla="*/ 3044952 w 12188952"/>
              <a:gd name="connsiteY3" fmla="*/ 1690688 h 6858000"/>
              <a:gd name="connsiteX4" fmla="*/ 0 w 12188952"/>
              <a:gd name="connsiteY4" fmla="*/ 0 h 6858000"/>
              <a:gd name="connsiteX5" fmla="*/ 12188952 w 12188952"/>
              <a:gd name="connsiteY5" fmla="*/ 0 h 6858000"/>
              <a:gd name="connsiteX6" fmla="*/ 12188952 w 12188952"/>
              <a:gd name="connsiteY6" fmla="*/ 6858000 h 6858000"/>
              <a:gd name="connsiteX7" fmla="*/ 0 w 1218895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2816352" y="1690688"/>
                </a:moveTo>
                <a:lnTo>
                  <a:pt x="2816352" y="5576888"/>
                </a:lnTo>
                <a:lnTo>
                  <a:pt x="3044952" y="5576888"/>
                </a:lnTo>
                <a:lnTo>
                  <a:pt x="3044952" y="1690688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4F54F31D-9C5E-4286-8D0E-6318D6D19D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48000" y="1690688"/>
            <a:ext cx="9144000" cy="3886200"/>
          </a:xfrm>
          <a:solidFill>
            <a:schemeClr val="bg1">
              <a:alpha val="93000"/>
            </a:schemeClr>
          </a:solidFill>
        </p:spPr>
        <p:txBody>
          <a:bodyPr lIns="411480" tIns="566928" rIns="4937760" bIns="3063240" anchor="b"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83280" y="365125"/>
            <a:ext cx="7894320" cy="1325563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392488" y="2686050"/>
            <a:ext cx="3657600" cy="2743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629525" y="1919288"/>
            <a:ext cx="3657600" cy="640080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7629525" y="2686050"/>
            <a:ext cx="3657600" cy="2743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0D2B628-14C7-401D-8451-24C64BCF3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17876" y="1690688"/>
            <a:ext cx="228600" cy="3886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4698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121B4B07-1B80-41CF-89AC-82A7628C9D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7789164 w 12188952"/>
              <a:gd name="connsiteY0" fmla="*/ 2468880 h 6858000"/>
              <a:gd name="connsiteX1" fmla="*/ 7789164 w 12188952"/>
              <a:gd name="connsiteY1" fmla="*/ 2697480 h 6858000"/>
              <a:gd name="connsiteX2" fmla="*/ 10715244 w 12188952"/>
              <a:gd name="connsiteY2" fmla="*/ 2697480 h 6858000"/>
              <a:gd name="connsiteX3" fmla="*/ 10715244 w 12188952"/>
              <a:gd name="connsiteY3" fmla="*/ 2468880 h 6858000"/>
              <a:gd name="connsiteX4" fmla="*/ 4634484 w 12188952"/>
              <a:gd name="connsiteY4" fmla="*/ 2468880 h 6858000"/>
              <a:gd name="connsiteX5" fmla="*/ 4634484 w 12188952"/>
              <a:gd name="connsiteY5" fmla="*/ 2697480 h 6858000"/>
              <a:gd name="connsiteX6" fmla="*/ 7560564 w 12188952"/>
              <a:gd name="connsiteY6" fmla="*/ 2697480 h 6858000"/>
              <a:gd name="connsiteX7" fmla="*/ 7560564 w 12188952"/>
              <a:gd name="connsiteY7" fmla="*/ 2468880 h 6858000"/>
              <a:gd name="connsiteX8" fmla="*/ 1443228 w 12188952"/>
              <a:gd name="connsiteY8" fmla="*/ 2468880 h 6858000"/>
              <a:gd name="connsiteX9" fmla="*/ 1443228 w 12188952"/>
              <a:gd name="connsiteY9" fmla="*/ 2697480 h 6858000"/>
              <a:gd name="connsiteX10" fmla="*/ 4369308 w 12188952"/>
              <a:gd name="connsiteY10" fmla="*/ 2697480 h 6858000"/>
              <a:gd name="connsiteX11" fmla="*/ 4369308 w 12188952"/>
              <a:gd name="connsiteY11" fmla="*/ 2468880 h 6858000"/>
              <a:gd name="connsiteX12" fmla="*/ 0 w 12188952"/>
              <a:gd name="connsiteY12" fmla="*/ 0 h 6858000"/>
              <a:gd name="connsiteX13" fmla="*/ 12188952 w 12188952"/>
              <a:gd name="connsiteY13" fmla="*/ 0 h 6858000"/>
              <a:gd name="connsiteX14" fmla="*/ 12188952 w 12188952"/>
              <a:gd name="connsiteY14" fmla="*/ 6858000 h 6858000"/>
              <a:gd name="connsiteX15" fmla="*/ 0 w 12188952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88952" h="6858000">
                <a:moveTo>
                  <a:pt x="7789164" y="2468880"/>
                </a:moveTo>
                <a:lnTo>
                  <a:pt x="7789164" y="2697480"/>
                </a:lnTo>
                <a:lnTo>
                  <a:pt x="10715244" y="2697480"/>
                </a:lnTo>
                <a:lnTo>
                  <a:pt x="10715244" y="2468880"/>
                </a:lnTo>
                <a:close/>
                <a:moveTo>
                  <a:pt x="4634484" y="2468880"/>
                </a:moveTo>
                <a:lnTo>
                  <a:pt x="4634484" y="2697480"/>
                </a:lnTo>
                <a:lnTo>
                  <a:pt x="7560564" y="2697480"/>
                </a:lnTo>
                <a:lnTo>
                  <a:pt x="7560564" y="2468880"/>
                </a:lnTo>
                <a:close/>
                <a:moveTo>
                  <a:pt x="1443228" y="2468880"/>
                </a:moveTo>
                <a:lnTo>
                  <a:pt x="1443228" y="2697480"/>
                </a:lnTo>
                <a:lnTo>
                  <a:pt x="4369308" y="2697480"/>
                </a:lnTo>
                <a:lnTo>
                  <a:pt x="4369308" y="2468880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840922-E552-4901-81AD-E458DA6BF7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66800" y="1525143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400">
                <a:latin typeface="+mj-lt"/>
              </a:defRPr>
            </a:lvl2pPr>
            <a:lvl3pPr marL="914400" indent="0" algn="ctr">
              <a:buNone/>
              <a:defRPr sz="2400">
                <a:latin typeface="+mj-lt"/>
              </a:defRPr>
            </a:lvl3pPr>
            <a:lvl4pPr marL="1371600" indent="0" algn="ctr">
              <a:buNone/>
              <a:defRPr sz="2400">
                <a:latin typeface="+mj-lt"/>
              </a:defRPr>
            </a:lvl4pPr>
            <a:lvl5pPr marL="1828800" indent="0" algn="ctr">
              <a:buNone/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7" name="Date Placeholder 6">
            <a:extLst>
              <a:ext uri="{FF2B5EF4-FFF2-40B4-BE49-F238E27FC236}">
                <a16:creationId xmlns:a16="http://schemas.microsoft.com/office/drawing/2014/main" id="{5DC05003-DC7F-4DC2-9902-F09425302D88}"/>
              </a:ext>
            </a:extLst>
          </p:cNvPr>
          <p:cNvSpPr>
            <a:spLocks noGrp="1"/>
          </p:cNvSpPr>
          <p:nvPr>
            <p:ph type="dt" sz="half" idx="4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7E5DD934-36C9-4200-9B07-20B7B5F9B9D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44752" y="2697480"/>
            <a:ext cx="2926080" cy="2504064"/>
          </a:xfrm>
          <a:solidFill>
            <a:schemeClr val="bg1">
              <a:alpha val="90000"/>
            </a:schemeClr>
          </a:solidFill>
        </p:spPr>
        <p:txBody>
          <a:bodyPr tIns="50292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2</a:t>
            </a:r>
            <a:endParaRPr lang="en-ZA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6131369D-6688-434C-89C0-00892AA26C8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636008" y="2697587"/>
            <a:ext cx="2926080" cy="2505345"/>
          </a:xfrm>
          <a:solidFill>
            <a:schemeClr val="bg1">
              <a:alpha val="90000"/>
            </a:schemeClr>
          </a:solidFill>
        </p:spPr>
        <p:txBody>
          <a:bodyPr tIns="50292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3</a:t>
            </a:r>
            <a:endParaRPr lang="en-ZA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255864CA-BF08-4C2C-88EB-589BDFBE27B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790688" y="2697587"/>
            <a:ext cx="2926080" cy="2505345"/>
          </a:xfrm>
          <a:solidFill>
            <a:schemeClr val="bg1">
              <a:alpha val="90000"/>
            </a:schemeClr>
          </a:solidFill>
        </p:spPr>
        <p:txBody>
          <a:bodyPr tIns="50292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4</a:t>
            </a:r>
            <a:endParaRPr lang="en-ZA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B0287FA-646A-4E57-8C1A-1931B75F1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6008" y="2468880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ED43C36-F674-49C6-8542-3721B150B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790688" y="2468880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CCF3302-2960-44AC-A88C-4C2817511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4752" y="2468880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9809F78-EA1B-4C23-A53E-7DE8B4A6AE1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673352" y="3584448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0AEB661-858B-44C9-9484-E540E04AD36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873775" y="3584448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CEAE0AB-74EC-4097-A534-A578F109793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9288" y="3584448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9957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r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5487709A-3CB5-4242-9D31-5DAC5D0494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9000" y="2130552"/>
            <a:ext cx="2011680" cy="27432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81AA656-0DD9-4717-8FC2-4C8C03D063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09000" y="5184648"/>
            <a:ext cx="2011680" cy="27432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70652C9-A2DF-48D4-9530-B3F495F7A4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248" y="3273552"/>
            <a:ext cx="2011680" cy="274320"/>
          </a:xfrm>
        </p:spPr>
        <p:txBody>
          <a:bodyPr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FBD279E7-C7DE-4501-9F36-BA9F05FFFF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345168" y="3273552"/>
            <a:ext cx="2011680" cy="274320"/>
          </a:xfrm>
        </p:spPr>
        <p:txBody>
          <a:bodyPr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Quadrant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14BA6D1-4FDE-40E9-9F24-4719889A55F7}"/>
              </a:ext>
            </a:extLst>
          </p:cNvPr>
          <p:cNvCxnSpPr>
            <a:cxnSpLocks/>
          </p:cNvCxnSpPr>
          <p:nvPr userDrawn="1"/>
        </p:nvCxnSpPr>
        <p:spPr>
          <a:xfrm>
            <a:off x="929640" y="3631616"/>
            <a:ext cx="10332720" cy="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1A3B553-82A9-403C-B8D4-D8C8A4A395B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73690"/>
            <a:ext cx="0" cy="2560320"/>
          </a:xfrm>
          <a:prstGeom prst="line">
            <a:avLst/>
          </a:prstGeom>
          <a:ln w="635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ate Placeholder 4">
            <a:extLst>
              <a:ext uri="{FF2B5EF4-FFF2-40B4-BE49-F238E27FC236}">
                <a16:creationId xmlns:a16="http://schemas.microsoft.com/office/drawing/2014/main" id="{25C7676A-1D83-4D31-9C74-59C46F152534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</p:spTree>
    <p:extLst>
      <p:ext uri="{BB962C8B-B14F-4D97-AF65-F5344CB8AC3E}">
        <p14:creationId xmlns:p14="http://schemas.microsoft.com/office/powerpoint/2010/main" val="487901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3902"/>
            <a:ext cx="5157787" cy="567697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3902"/>
            <a:ext cx="5183188" cy="567697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DF6BB91-26DF-45B2-B1D3-508C39F349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6613" y="1482296"/>
            <a:ext cx="8321040" cy="365125"/>
          </a:xfrm>
        </p:spPr>
        <p:txBody>
          <a:bodyPr>
            <a:noAutofit/>
          </a:bodyPr>
          <a:lstStyle>
            <a:lvl1pPr marL="0" indent="0">
              <a:buNone/>
              <a:defRPr sz="2000"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92630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1F6740D-79A8-4846-A90A-F1FF9BBDD00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4399" y="3422952"/>
            <a:ext cx="731520" cy="45720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3E06E79-FBB7-4594-8FC7-631D174541D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5B6D7F47-7406-4B82-8180-F3AD59BC656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388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5B79AE07-3E86-4374-9F86-8B70E8158AB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939686F-A239-4AFE-AF56-38497CCD749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A634BB4E-B10D-4761-A0B8-EBC734EC96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4224228"/>
            <a:ext cx="731520" cy="45720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69255BD-A63E-4BFC-9D2A-E5EABC1DCD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31C27FFA-6FA2-4F90-9543-8AE7E5B90E4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AA9F46A-F074-488E-91DA-AAC5D23406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24F6FE0C-DA66-4BE4-B1CB-AE552497A03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E02CB3CF-9E17-4C7C-913F-21EFADB96CB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D3AC456D-7AB5-4BB9-8F76-B607929996B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C5E41A6A-28FF-4A75-BA52-2FA05EE92EC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7A1FCD8B-8332-4362-80BA-3DBB4442605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570392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F2B53D10-BB76-4138-AAB8-844DCD895BDE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3" name="Text Placeholder 10">
            <a:extLst>
              <a:ext uri="{FF2B5EF4-FFF2-40B4-BE49-F238E27FC236}">
                <a16:creationId xmlns:a16="http://schemas.microsoft.com/office/drawing/2014/main" id="{A14739AB-36C4-4467-BA10-CEA1DF2894E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7602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024E2A82-D649-44D9-BAA0-65A603E113B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5E9DBCF1-3DA9-4975-9B75-DEFC550B69C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CD04D2E9-E8EB-43F6-9734-AE8BEED8D89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DCAF80E4-457C-461E-9E59-6EA9934B8F5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8A2813EA-E62D-4E2E-A97F-38974F23C88E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0A4E7225-8A60-45A3-ACE7-2D6D1EA3306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FD6DF9FE-80AE-43C3-B35A-B0B773A636E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725DE269-1E5D-4437-B997-CCFE8800082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EAE25BBD-7B98-417B-B9FC-B2DF70FAFDC0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0A4DF189-5583-4731-8F70-2578793E0244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357456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5" name="Text Placeholder 3">
            <a:extLst>
              <a:ext uri="{FF2B5EF4-FFF2-40B4-BE49-F238E27FC236}">
                <a16:creationId xmlns:a16="http://schemas.microsoft.com/office/drawing/2014/main" id="{06405A2E-994F-49B5-ABCB-1CA1FCEB08C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7" y="2055840"/>
            <a:ext cx="1828800" cy="696885"/>
          </a:xfrm>
          <a:noFill/>
          <a:ln w="12700">
            <a:solidFill>
              <a:schemeClr val="accent3"/>
            </a:solidFill>
          </a:ln>
        </p:spPr>
        <p:txBody>
          <a:bodyPr tIns="36000" anchor="ctr" anchorCtr="1">
            <a:norm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Item Title</a:t>
            </a:r>
            <a:endParaRPr lang="en-ZA" dirty="0"/>
          </a:p>
        </p:txBody>
      </p:sp>
      <p:sp>
        <p:nvSpPr>
          <p:cNvPr id="67" name="Date Placeholder 4">
            <a:extLst>
              <a:ext uri="{FF2B5EF4-FFF2-40B4-BE49-F238E27FC236}">
                <a16:creationId xmlns:a16="http://schemas.microsoft.com/office/drawing/2014/main" id="{33000A7A-B075-4FF0-8FCA-89256A1A66C8}"/>
              </a:ext>
            </a:extLst>
          </p:cNvPr>
          <p:cNvSpPr>
            <a:spLocks noGrp="1"/>
          </p:cNvSpPr>
          <p:nvPr>
            <p:ph type="dt" sz="half" idx="61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7AB03C7-C423-4EA2-AC0C-C153413E216C}"/>
              </a:ext>
            </a:extLst>
          </p:cNvPr>
          <p:cNvSpPr/>
          <p:nvPr userDrawn="1"/>
        </p:nvSpPr>
        <p:spPr>
          <a:xfrm>
            <a:off x="929640" y="3943857"/>
            <a:ext cx="1033272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281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365760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702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A4789F7-47F3-492F-8AE6-209A1044F3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" y="2047876"/>
            <a:ext cx="2103120" cy="2913793"/>
          </a:xfrm>
          <a:custGeom>
            <a:avLst/>
            <a:gdLst>
              <a:gd name="connsiteX0" fmla="*/ 0 w 2103120"/>
              <a:gd name="connsiteY0" fmla="*/ 0 h 2913793"/>
              <a:gd name="connsiteX1" fmla="*/ 2103120 w 2103120"/>
              <a:gd name="connsiteY1" fmla="*/ 0 h 2913793"/>
              <a:gd name="connsiteX2" fmla="*/ 2103120 w 2103120"/>
              <a:gd name="connsiteY2" fmla="*/ 2913793 h 2913793"/>
              <a:gd name="connsiteX3" fmla="*/ 0 w 2103120"/>
              <a:gd name="connsiteY3" fmla="*/ 2913793 h 2913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2913793">
                <a:moveTo>
                  <a:pt x="0" y="0"/>
                </a:moveTo>
                <a:lnTo>
                  <a:pt x="2103120" y="0"/>
                </a:lnTo>
                <a:lnTo>
                  <a:pt x="2103120" y="2913793"/>
                </a:lnTo>
                <a:lnTo>
                  <a:pt x="0" y="291379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E566A4-E145-4128-B0EB-DEE6D486BE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352" y="5257800"/>
            <a:ext cx="2103120" cy="27432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143611-92A8-4EFD-9C6A-0D18F4DE15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352" y="5551170"/>
            <a:ext cx="2103120" cy="36576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25A9EE92-C505-4777-B442-72C5A0BDCB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67760" y="2047875"/>
            <a:ext cx="2103120" cy="3017520"/>
          </a:xfrm>
          <a:custGeom>
            <a:avLst/>
            <a:gdLst>
              <a:gd name="connsiteX0" fmla="*/ 0 w 2103120"/>
              <a:gd name="connsiteY0" fmla="*/ 0 h 3017520"/>
              <a:gd name="connsiteX1" fmla="*/ 2103120 w 2103120"/>
              <a:gd name="connsiteY1" fmla="*/ 0 h 3017520"/>
              <a:gd name="connsiteX2" fmla="*/ 2103120 w 2103120"/>
              <a:gd name="connsiteY2" fmla="*/ 3017520 h 3017520"/>
              <a:gd name="connsiteX3" fmla="*/ 2102104 w 2103120"/>
              <a:gd name="connsiteY3" fmla="*/ 3017520 h 3017520"/>
              <a:gd name="connsiteX4" fmla="*/ 2102104 w 2103120"/>
              <a:gd name="connsiteY4" fmla="*/ 2910625 h 3017520"/>
              <a:gd name="connsiteX5" fmla="*/ 0 w 2103120"/>
              <a:gd name="connsiteY5" fmla="*/ 2910625 h 301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3017520">
                <a:moveTo>
                  <a:pt x="0" y="0"/>
                </a:moveTo>
                <a:lnTo>
                  <a:pt x="2103120" y="0"/>
                </a:lnTo>
                <a:lnTo>
                  <a:pt x="2103120" y="3017520"/>
                </a:lnTo>
                <a:lnTo>
                  <a:pt x="2102104" y="3017520"/>
                </a:lnTo>
                <a:lnTo>
                  <a:pt x="2102104" y="2910625"/>
                </a:lnTo>
                <a:lnTo>
                  <a:pt x="0" y="291062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224436F-4BCF-481B-B0A9-C4AE888185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66744" y="5257800"/>
            <a:ext cx="2103120" cy="27432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E81F848-2A43-484F-8AB0-8E45A15079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66744" y="5551170"/>
            <a:ext cx="2103120" cy="36576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B98E2731-9AE8-4D4E-969E-814287EE84A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421120" y="2047875"/>
            <a:ext cx="2103120" cy="3017520"/>
          </a:xfrm>
          <a:custGeom>
            <a:avLst/>
            <a:gdLst>
              <a:gd name="connsiteX0" fmla="*/ 0 w 2103120"/>
              <a:gd name="connsiteY0" fmla="*/ 0 h 3017520"/>
              <a:gd name="connsiteX1" fmla="*/ 2103120 w 2103120"/>
              <a:gd name="connsiteY1" fmla="*/ 0 h 3017520"/>
              <a:gd name="connsiteX2" fmla="*/ 2103120 w 2103120"/>
              <a:gd name="connsiteY2" fmla="*/ 3017520 h 3017520"/>
              <a:gd name="connsiteX3" fmla="*/ 2100725 w 2103120"/>
              <a:gd name="connsiteY3" fmla="*/ 3017520 h 3017520"/>
              <a:gd name="connsiteX4" fmla="*/ 2100725 w 2103120"/>
              <a:gd name="connsiteY4" fmla="*/ 2910625 h 3017520"/>
              <a:gd name="connsiteX5" fmla="*/ 0 w 2103120"/>
              <a:gd name="connsiteY5" fmla="*/ 2910625 h 301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3017520">
                <a:moveTo>
                  <a:pt x="0" y="0"/>
                </a:moveTo>
                <a:lnTo>
                  <a:pt x="2103120" y="0"/>
                </a:lnTo>
                <a:lnTo>
                  <a:pt x="2103120" y="3017520"/>
                </a:lnTo>
                <a:lnTo>
                  <a:pt x="2100725" y="3017520"/>
                </a:lnTo>
                <a:lnTo>
                  <a:pt x="2100725" y="2910625"/>
                </a:lnTo>
                <a:lnTo>
                  <a:pt x="0" y="291062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B0DA7E8-8D66-4F86-86F2-604044642B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088" y="5257800"/>
            <a:ext cx="2103120" cy="27432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DC8F7DC-7D79-452D-89D4-DC0155C968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9088" y="5551170"/>
            <a:ext cx="2103120" cy="36576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CF06764-EDD6-4592-AF7B-7BF92AF387F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174480" y="2047875"/>
            <a:ext cx="2103120" cy="3017520"/>
          </a:xfrm>
          <a:custGeom>
            <a:avLst/>
            <a:gdLst>
              <a:gd name="connsiteX0" fmla="*/ 0 w 2103120"/>
              <a:gd name="connsiteY0" fmla="*/ 0 h 3017520"/>
              <a:gd name="connsiteX1" fmla="*/ 2103120 w 2103120"/>
              <a:gd name="connsiteY1" fmla="*/ 0 h 3017520"/>
              <a:gd name="connsiteX2" fmla="*/ 2103120 w 2103120"/>
              <a:gd name="connsiteY2" fmla="*/ 2910625 h 3017520"/>
              <a:gd name="connsiteX3" fmla="*/ 2268 w 2103120"/>
              <a:gd name="connsiteY3" fmla="*/ 2910625 h 3017520"/>
              <a:gd name="connsiteX4" fmla="*/ 2268 w 2103120"/>
              <a:gd name="connsiteY4" fmla="*/ 3017520 h 3017520"/>
              <a:gd name="connsiteX5" fmla="*/ 0 w 2103120"/>
              <a:gd name="connsiteY5" fmla="*/ 3017520 h 301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3017520">
                <a:moveTo>
                  <a:pt x="0" y="0"/>
                </a:moveTo>
                <a:lnTo>
                  <a:pt x="2103120" y="0"/>
                </a:lnTo>
                <a:lnTo>
                  <a:pt x="2103120" y="2910625"/>
                </a:lnTo>
                <a:lnTo>
                  <a:pt x="2268" y="2910625"/>
                </a:lnTo>
                <a:lnTo>
                  <a:pt x="2268" y="3017520"/>
                </a:lnTo>
                <a:lnTo>
                  <a:pt x="0" y="301752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0810DF3C-ABDE-477A-AAF0-72B27ED1749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71432" y="5257800"/>
            <a:ext cx="2103120" cy="27432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BB0D63B-5F58-422A-A566-A7DE54E85F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71432" y="5551170"/>
            <a:ext cx="2103120" cy="36576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BFF9948-88DC-4F9B-ADAB-743B4534E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400" y="4961668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4AB8730-C1E9-4C39-AD6B-791ECCB2A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66744" y="4958500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D0B1428-A83E-4197-AB02-D6F4EE2027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418725" y="4958500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4BAF707-3808-4238-963B-95584798B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76748" y="4958500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992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8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AF00A3-1058-4FA9-A985-03711701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0F60BE-20E1-40C5-85E7-AEAABD0C0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DC939B-94C9-4FF9-B0C8-1149DEFA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D0D0D822-3E52-4D3E-BD04-0A87AF2312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" y="2047875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264244 h 1371600"/>
              <a:gd name="connsiteX3" fmla="*/ 142 w 2103120"/>
              <a:gd name="connsiteY3" fmla="*/ 1264244 h 1371600"/>
              <a:gd name="connsiteX4" fmla="*/ 142 w 2103120"/>
              <a:gd name="connsiteY4" fmla="*/ 1371600 h 1371600"/>
              <a:gd name="connsiteX5" fmla="*/ 0 w 2103120"/>
              <a:gd name="connsiteY5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264244"/>
                </a:lnTo>
                <a:lnTo>
                  <a:pt x="142" y="1264244"/>
                </a:lnTo>
                <a:lnTo>
                  <a:pt x="142" y="1371600"/>
                </a:lnTo>
                <a:lnTo>
                  <a:pt x="0" y="13716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E566A4-E145-4128-B0EB-DEE6D486BE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352" y="3524652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143611-92A8-4EFD-9C6A-0D18F4DE15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352" y="3774234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F1850C15-0C47-405D-A6CC-FC41802A67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67760" y="2047875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102683 w 2103120"/>
              <a:gd name="connsiteY3" fmla="*/ 1371600 h 1371600"/>
              <a:gd name="connsiteX4" fmla="*/ 2102683 w 2103120"/>
              <a:gd name="connsiteY4" fmla="*/ 1266213 h 1371600"/>
              <a:gd name="connsiteX5" fmla="*/ 0 w 2103120"/>
              <a:gd name="connsiteY5" fmla="*/ 1266213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102683" y="1371600"/>
                </a:lnTo>
                <a:lnTo>
                  <a:pt x="2102683" y="1266213"/>
                </a:lnTo>
                <a:lnTo>
                  <a:pt x="0" y="12662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0224436F-4BCF-481B-B0A9-C4AE888185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66744" y="3524652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E81F848-2A43-484F-8AB0-8E45A15079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66744" y="3774234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BE5C88B-BE08-4186-BF4E-95E5811D187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421120" y="2047875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100867 w 2103120"/>
              <a:gd name="connsiteY3" fmla="*/ 1371600 h 1371600"/>
              <a:gd name="connsiteX4" fmla="*/ 2100867 w 2103120"/>
              <a:gd name="connsiteY4" fmla="*/ 1266213 h 1371600"/>
              <a:gd name="connsiteX5" fmla="*/ 0 w 2103120"/>
              <a:gd name="connsiteY5" fmla="*/ 1266213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100867" y="1371600"/>
                </a:lnTo>
                <a:lnTo>
                  <a:pt x="2100867" y="1266213"/>
                </a:lnTo>
                <a:lnTo>
                  <a:pt x="0" y="12662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AB0DA7E8-8D66-4F86-86F2-604044642B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9088" y="3524652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DC8F7DC-7D79-452D-89D4-DC0155C968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9088" y="3774234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CF3E2C3A-A072-436A-8C0E-682F06540C4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174480" y="2047875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101667 w 2103120"/>
              <a:gd name="connsiteY3" fmla="*/ 1371600 h 1371600"/>
              <a:gd name="connsiteX4" fmla="*/ 2101667 w 2103120"/>
              <a:gd name="connsiteY4" fmla="*/ 1266213 h 1371600"/>
              <a:gd name="connsiteX5" fmla="*/ 0 w 2103120"/>
              <a:gd name="connsiteY5" fmla="*/ 1266213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101667" y="1371600"/>
                </a:lnTo>
                <a:lnTo>
                  <a:pt x="2101667" y="1266213"/>
                </a:lnTo>
                <a:lnTo>
                  <a:pt x="0" y="126621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0810DF3C-ABDE-477A-AAF0-72B27ED1749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71432" y="3524652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EBB0D63B-5F58-422A-A566-A7DE54E85F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71432" y="3774234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20DAF781-CA6C-43D3-B553-E58DBF509A4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7448" y="4261336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276026 h 1371600"/>
              <a:gd name="connsiteX3" fmla="*/ 624 w 2103120"/>
              <a:gd name="connsiteY3" fmla="*/ 1276026 h 1371600"/>
              <a:gd name="connsiteX4" fmla="*/ 624 w 2103120"/>
              <a:gd name="connsiteY4" fmla="*/ 1371600 h 1371600"/>
              <a:gd name="connsiteX5" fmla="*/ 0 w 2103120"/>
              <a:gd name="connsiteY5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276026"/>
                </a:lnTo>
                <a:lnTo>
                  <a:pt x="624" y="1276026"/>
                </a:lnTo>
                <a:lnTo>
                  <a:pt x="624" y="1371600"/>
                </a:lnTo>
                <a:lnTo>
                  <a:pt x="0" y="13716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E502DEDD-A955-4A8D-9A05-828A01CE551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573811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76CEA8C-8899-44E0-9F47-106A711A4CC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600134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4DE21878-7282-49DF-A1B3-B38F5A85F71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670808" y="4261336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102728 w 2103120"/>
              <a:gd name="connsiteY3" fmla="*/ 1371600 h 1371600"/>
              <a:gd name="connsiteX4" fmla="*/ 2102728 w 2103120"/>
              <a:gd name="connsiteY4" fmla="*/ 1277995 h 1371600"/>
              <a:gd name="connsiteX5" fmla="*/ 0 w 2103120"/>
              <a:gd name="connsiteY5" fmla="*/ 127799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102728" y="1371600"/>
                </a:lnTo>
                <a:lnTo>
                  <a:pt x="2102728" y="1277995"/>
                </a:lnTo>
                <a:lnTo>
                  <a:pt x="0" y="127799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179BABC-F01C-4C09-BE82-C1C218CA47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669792" y="573811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B1CE826-A5B2-4507-ADB0-BD2BFE4B8BB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69792" y="600134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09624F3D-E589-4C68-B98A-566CCAAA98D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424168" y="4261336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098017 w 2103120"/>
              <a:gd name="connsiteY3" fmla="*/ 1371600 h 1371600"/>
              <a:gd name="connsiteX4" fmla="*/ 2098017 w 2103120"/>
              <a:gd name="connsiteY4" fmla="*/ 1277995 h 1371600"/>
              <a:gd name="connsiteX5" fmla="*/ 0 w 2103120"/>
              <a:gd name="connsiteY5" fmla="*/ 127799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098017" y="1371600"/>
                </a:lnTo>
                <a:lnTo>
                  <a:pt x="2098017" y="1277995"/>
                </a:lnTo>
                <a:lnTo>
                  <a:pt x="0" y="127799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6F19331A-27CF-4270-B991-C2E97C6E6CA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22136" y="573811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C123301D-8AA0-4C65-B928-3902E4793B5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22136" y="600134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09B16E22-2B7C-413C-9283-51DBE7DF0F62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177528" y="4261336"/>
            <a:ext cx="2103120" cy="1371600"/>
          </a:xfrm>
          <a:custGeom>
            <a:avLst/>
            <a:gdLst>
              <a:gd name="connsiteX0" fmla="*/ 0 w 2103120"/>
              <a:gd name="connsiteY0" fmla="*/ 0 h 1371600"/>
              <a:gd name="connsiteX1" fmla="*/ 2103120 w 2103120"/>
              <a:gd name="connsiteY1" fmla="*/ 0 h 1371600"/>
              <a:gd name="connsiteX2" fmla="*/ 2103120 w 2103120"/>
              <a:gd name="connsiteY2" fmla="*/ 1371600 h 1371600"/>
              <a:gd name="connsiteX3" fmla="*/ 2097024 w 2103120"/>
              <a:gd name="connsiteY3" fmla="*/ 1371600 h 1371600"/>
              <a:gd name="connsiteX4" fmla="*/ 2097024 w 2103120"/>
              <a:gd name="connsiteY4" fmla="*/ 1277995 h 1371600"/>
              <a:gd name="connsiteX5" fmla="*/ 0 w 2103120"/>
              <a:gd name="connsiteY5" fmla="*/ 1277995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3120" h="1371600">
                <a:moveTo>
                  <a:pt x="0" y="0"/>
                </a:moveTo>
                <a:lnTo>
                  <a:pt x="2103120" y="0"/>
                </a:lnTo>
                <a:lnTo>
                  <a:pt x="2103120" y="1371600"/>
                </a:lnTo>
                <a:lnTo>
                  <a:pt x="2097024" y="1371600"/>
                </a:lnTo>
                <a:lnTo>
                  <a:pt x="2097024" y="1277995"/>
                </a:lnTo>
                <a:lnTo>
                  <a:pt x="0" y="1277995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9E095B1F-8D49-4766-951D-A60C5BA5DB4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174480" y="573811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A3C30BF1-DCAF-4FF7-AE62-42A77BBB551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74480" y="6001343"/>
            <a:ext cx="2103120" cy="228600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54DA5CF-5D2A-43B4-85A8-340C8F7BBA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4542" y="3312119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6B1FEE3-D401-47CB-80E6-52D6DF510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67323" y="3314088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8D86A78-C607-45C6-8641-1AF4A5F073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418867" y="3314088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84BFDA8-0351-4C99-8911-2034DAE3D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73027" y="3314088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896FDB4-943E-4915-BFB5-FBF28C1F0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8072" y="5537362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DE6F848-8616-4A39-B962-93F75C471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70416" y="5539331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06A04BD-9213-47EF-B5B0-2684E430D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419065" y="5539331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869DE2A-F897-46B0-B840-A25978924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171432" y="5539331"/>
            <a:ext cx="2103120" cy="1097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421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7" y="365760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DD0C4E2-C56D-415A-A93E-7E5A3DD9BB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4333934"/>
            <a:ext cx="2286000" cy="54864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3466F58-8094-496E-8FA6-A2A07D706E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5235467"/>
            <a:ext cx="2286000" cy="7315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7ECF580-8E4E-43A8-957B-F86F1C61ADA4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914400" y="2004810"/>
            <a:ext cx="2286000" cy="21717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58B05749-818D-4447-958A-FEF293220AE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02736" y="4333934"/>
            <a:ext cx="2286000" cy="54864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7F20B9D5-25D9-47F8-A972-A75CCB164F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602736" y="5235467"/>
            <a:ext cx="2286000" cy="7315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2" name="Content Placeholder 6">
            <a:extLst>
              <a:ext uri="{FF2B5EF4-FFF2-40B4-BE49-F238E27FC236}">
                <a16:creationId xmlns:a16="http://schemas.microsoft.com/office/drawing/2014/main" id="{41B075AD-BF48-4749-9202-8150B210737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3603626" y="2004810"/>
            <a:ext cx="2286000" cy="21717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95B953E6-3C98-4798-A4E9-1B1440A15A5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82077" y="4333934"/>
            <a:ext cx="2286000" cy="54864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65B3E813-F032-4E15-B3D8-B0B967E1840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82077" y="5235467"/>
            <a:ext cx="2286000" cy="7315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Content Placeholder 6">
            <a:extLst>
              <a:ext uri="{FF2B5EF4-FFF2-40B4-BE49-F238E27FC236}">
                <a16:creationId xmlns:a16="http://schemas.microsoft.com/office/drawing/2014/main" id="{3A1AE7A9-C278-4553-BA87-9A37448FE965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982077" y="2004810"/>
            <a:ext cx="2286000" cy="21717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1408D2FA-A2B1-4447-8C50-0F16D70CE9D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91072" y="4333934"/>
            <a:ext cx="2286000" cy="54864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68834F1C-0151-4D96-9804-08CAEEDB349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91072" y="5235467"/>
            <a:ext cx="2286000" cy="7315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8" name="Content Placeholder 6">
            <a:extLst>
              <a:ext uri="{FF2B5EF4-FFF2-40B4-BE49-F238E27FC236}">
                <a16:creationId xmlns:a16="http://schemas.microsoft.com/office/drawing/2014/main" id="{DB26BE5E-69FC-43BF-BD74-25B62546B252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6292852" y="2004810"/>
            <a:ext cx="2286000" cy="21717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E9D71C6C-8090-42D9-AA7D-9D858A08982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4400" y="4912335"/>
            <a:ext cx="2286000" cy="2743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ADBCB0A2-01FA-4A56-9187-2141478D277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02736" y="4912335"/>
            <a:ext cx="2286000" cy="2743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A8DA037D-3115-4D06-B62B-8B2361C1B73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982077" y="4912335"/>
            <a:ext cx="2286000" cy="2743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2CE21E27-DF2A-4809-8004-DBD3CB8C9D7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91072" y="4912335"/>
            <a:ext cx="2286000" cy="274320"/>
          </a:xfrm>
        </p:spPr>
        <p:txBody>
          <a:bodyPr>
            <a:noAutofit/>
          </a:bodyPr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628668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D8038A-5827-4846-97D5-0DEF7A92C9C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8600" y="0"/>
            <a:ext cx="11961876" cy="6858000"/>
          </a:xfrm>
          <a:custGeom>
            <a:avLst/>
            <a:gdLst>
              <a:gd name="connsiteX0" fmla="*/ 0 w 11961876"/>
              <a:gd name="connsiteY0" fmla="*/ 0 h 6858000"/>
              <a:gd name="connsiteX1" fmla="*/ 11961876 w 11961876"/>
              <a:gd name="connsiteY1" fmla="*/ 0 h 6858000"/>
              <a:gd name="connsiteX2" fmla="*/ 11961876 w 11961876"/>
              <a:gd name="connsiteY2" fmla="*/ 6858000 h 6858000"/>
              <a:gd name="connsiteX3" fmla="*/ 0 w 119618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61876" h="6858000">
                <a:moveTo>
                  <a:pt x="0" y="0"/>
                </a:moveTo>
                <a:lnTo>
                  <a:pt x="11961876" y="0"/>
                </a:lnTo>
                <a:lnTo>
                  <a:pt x="119618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2578608"/>
            <a:ext cx="4297680" cy="914400"/>
          </a:xfrm>
        </p:spPr>
        <p:txBody>
          <a:bodyPr anchor="b" anchorCtr="0"/>
          <a:lstStyle/>
          <a:p>
            <a:r>
              <a:rPr lang="en-US" dirty="0"/>
              <a:t>CLICK TO EDIT TITLE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3721608"/>
            <a:ext cx="4297680" cy="2286000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buNone/>
              <a:defRPr sz="1400"/>
            </a:lvl1pPr>
            <a:lvl2pPr marL="457200" indent="0">
              <a:lnSpc>
                <a:spcPct val="100000"/>
              </a:lnSpc>
              <a:buNone/>
              <a:defRPr sz="1600"/>
            </a:lvl2pPr>
            <a:lvl3pPr marL="914400" indent="0">
              <a:lnSpc>
                <a:spcPct val="100000"/>
              </a:lnSpc>
              <a:buNone/>
              <a:defRPr sz="1600"/>
            </a:lvl3pPr>
            <a:lvl4pPr marL="1371600" indent="0">
              <a:lnSpc>
                <a:spcPct val="100000"/>
              </a:lnSpc>
              <a:buNone/>
              <a:defRPr sz="1600"/>
            </a:lvl4pPr>
            <a:lvl5pPr marL="1828800" indent="0">
              <a:lnSpc>
                <a:spcPct val="100000"/>
              </a:lnSpc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A951D3-FDD2-4A48-9F77-7EB69F3AAC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D24C9D2-B921-4FAF-8173-CF9B37D4F8F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13720" y="-68580"/>
            <a:ext cx="1737360" cy="6858000"/>
          </a:xfrm>
        </p:spPr>
        <p:txBody>
          <a:bodyPr vert="vert270" anchor="t">
            <a:noAutofit/>
          </a:bodyPr>
          <a:lstStyle>
            <a:lvl1pPr marL="0" indent="0">
              <a:spcBef>
                <a:spcPts val="0"/>
              </a:spcBef>
              <a:buNone/>
              <a:defRPr sz="13500" cap="all" baseline="0">
                <a:solidFill>
                  <a:schemeClr val="bg1">
                    <a:lumMod val="95000"/>
                  </a:schemeClr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</a:lstStyle>
          <a:p>
            <a:pPr lvl="0"/>
            <a:r>
              <a:rPr lang="en-US" dirty="0"/>
              <a:t>About</a:t>
            </a:r>
          </a:p>
        </p:txBody>
      </p:sp>
    </p:spTree>
    <p:extLst>
      <p:ext uri="{BB962C8B-B14F-4D97-AF65-F5344CB8AC3E}">
        <p14:creationId xmlns:p14="http://schemas.microsoft.com/office/powerpoint/2010/main" val="36448595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F1B0119-8B53-4329-89FD-7688250A12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8724" y="481369"/>
            <a:ext cx="11274552" cy="2743200"/>
          </a:xfrm>
          <a:custGeom>
            <a:avLst/>
            <a:gdLst>
              <a:gd name="connsiteX0" fmla="*/ 0 w 11274552"/>
              <a:gd name="connsiteY0" fmla="*/ 0 h 2743200"/>
              <a:gd name="connsiteX1" fmla="*/ 11274552 w 11274552"/>
              <a:gd name="connsiteY1" fmla="*/ 0 h 2743200"/>
              <a:gd name="connsiteX2" fmla="*/ 11274552 w 11274552"/>
              <a:gd name="connsiteY2" fmla="*/ 2743200 h 2743200"/>
              <a:gd name="connsiteX3" fmla="*/ 5730217 w 11274552"/>
              <a:gd name="connsiteY3" fmla="*/ 2743200 h 2743200"/>
              <a:gd name="connsiteX4" fmla="*/ 5730217 w 11274552"/>
              <a:gd name="connsiteY4" fmla="*/ 1118831 h 2743200"/>
              <a:gd name="connsiteX5" fmla="*/ 5522399 w 11274552"/>
              <a:gd name="connsiteY5" fmla="*/ 1118831 h 2743200"/>
              <a:gd name="connsiteX6" fmla="*/ 5522399 w 11274552"/>
              <a:gd name="connsiteY6" fmla="*/ 2743200 h 2743200"/>
              <a:gd name="connsiteX7" fmla="*/ 0 w 11274552"/>
              <a:gd name="connsiteY7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74552" h="2743200">
                <a:moveTo>
                  <a:pt x="0" y="0"/>
                </a:moveTo>
                <a:lnTo>
                  <a:pt x="11274552" y="0"/>
                </a:lnTo>
                <a:lnTo>
                  <a:pt x="11274552" y="2743200"/>
                </a:lnTo>
                <a:lnTo>
                  <a:pt x="5730217" y="2743200"/>
                </a:lnTo>
                <a:lnTo>
                  <a:pt x="5730217" y="1118831"/>
                </a:lnTo>
                <a:lnTo>
                  <a:pt x="5522399" y="1118831"/>
                </a:lnTo>
                <a:lnTo>
                  <a:pt x="5522399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3592386"/>
            <a:ext cx="4572000" cy="132556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FEDD6309-46B2-4D7D-A1E2-8F04609BF7B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9391" y="3546349"/>
            <a:ext cx="5248656" cy="192024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C8E637-78B0-4855-A6B1-C2DE56F364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81123" y="1600200"/>
            <a:ext cx="207818" cy="3467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89A89CDF-EE53-4D5A-BA2F-B21F454E1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39512" y="5503164"/>
            <a:ext cx="6958584" cy="1371600"/>
          </a:xfrm>
        </p:spPr>
        <p:txBody>
          <a:bodyPr vert="horz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0" cap="all" baseline="0">
                <a:solidFill>
                  <a:schemeClr val="bg1">
                    <a:lumMod val="95000"/>
                  </a:schemeClr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</a:lstStyle>
          <a:p>
            <a:pPr lvl="0"/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4266790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4ED48F4-DBCF-44E9-BDD6-E6E63CAB73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0 w 12188952"/>
              <a:gd name="connsiteY0" fmla="*/ 0 h 6858000"/>
              <a:gd name="connsiteX1" fmla="*/ 12188952 w 12188952"/>
              <a:gd name="connsiteY1" fmla="*/ 0 h 6858000"/>
              <a:gd name="connsiteX2" fmla="*/ 12188952 w 12188952"/>
              <a:gd name="connsiteY2" fmla="*/ 3423562 h 6858000"/>
              <a:gd name="connsiteX3" fmla="*/ 7502172 w 12188952"/>
              <a:gd name="connsiteY3" fmla="*/ 3423562 h 6858000"/>
              <a:gd name="connsiteX4" fmla="*/ 7502172 w 12188952"/>
              <a:gd name="connsiteY4" fmla="*/ 3652162 h 6858000"/>
              <a:gd name="connsiteX5" fmla="*/ 12188952 w 12188952"/>
              <a:gd name="connsiteY5" fmla="*/ 3652162 h 6858000"/>
              <a:gd name="connsiteX6" fmla="*/ 12188952 w 12188952"/>
              <a:gd name="connsiteY6" fmla="*/ 6858000 h 6858000"/>
              <a:gd name="connsiteX7" fmla="*/ 0 w 1218895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0" y="0"/>
                </a:moveTo>
                <a:lnTo>
                  <a:pt x="12188952" y="0"/>
                </a:lnTo>
                <a:lnTo>
                  <a:pt x="12188952" y="3423562"/>
                </a:lnTo>
                <a:lnTo>
                  <a:pt x="7502172" y="3423562"/>
                </a:lnTo>
                <a:lnTo>
                  <a:pt x="7502172" y="3652162"/>
                </a:lnTo>
                <a:lnTo>
                  <a:pt x="12188952" y="3652162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7D5655F-601C-49CF-925B-4467144804D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467603" y="4681728"/>
            <a:ext cx="3838731" cy="16459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/>
            </a:lvl2pPr>
            <a:lvl3pPr marL="914400" indent="0">
              <a:lnSpc>
                <a:spcPct val="100000"/>
              </a:lnSpc>
              <a:buNone/>
              <a:defRPr sz="1600"/>
            </a:lvl3pPr>
            <a:lvl4pPr marL="1371600" indent="0">
              <a:lnSpc>
                <a:spcPct val="100000"/>
              </a:lnSpc>
              <a:buNone/>
              <a:defRPr sz="1600"/>
            </a:lvl4pPr>
            <a:lvl5pPr marL="1828800" indent="0">
              <a:lnSpc>
                <a:spcPct val="100000"/>
              </a:lnSpc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3A4EE02-E082-4906-9F26-21DA131BE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03696" y="3423562"/>
            <a:ext cx="46867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49F40A-2F72-4059-80C0-FD3038B0C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5854" y="3941064"/>
            <a:ext cx="3840480" cy="640080"/>
          </a:xfrm>
        </p:spPr>
        <p:txBody>
          <a:bodyPr anchor="t"/>
          <a:lstStyle>
            <a:lvl1pPr>
              <a:spcBef>
                <a:spcPts val="1000"/>
              </a:spcBef>
              <a:defRPr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765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43757-ABC3-44BF-87D3-5E323E9B00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79566-C1F8-443D-A135-C66889847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5CF363-F733-460B-9E71-BF70442AC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0FA47-58F4-4B95-AD52-4EFE7977A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937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411E-20EA-4627-8A68-17038DCE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E5B2-1EB9-4222-8FAB-65BDC9A95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197C18-82B5-4EB5-9010-63FFB7F5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2AD86-1F8B-4DE6-9736-793E1781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0A3B3-8B02-4D8B-A982-7C7CA03A9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C9CBB-7187-447C-9F33-04CFDCD0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139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25D6D-4906-4DAB-B1BA-9436026FE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975A10-62C2-4D29-B192-A142562FE0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58235-2C90-48E1-8A68-7413F7839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CAF9B-D406-4E4F-B804-AF188F651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5FF7C-B4CA-48C1-B1A5-2AA329D34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AABB43-2086-4CDB-B2A4-E51E7D83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A9CEDC6-C07A-4AA6-A03A-799447ACA9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10025044 w 12188952"/>
              <a:gd name="connsiteY0" fmla="*/ 1464945 h 6858000"/>
              <a:gd name="connsiteX1" fmla="*/ 10025044 w 12188952"/>
              <a:gd name="connsiteY1" fmla="*/ 6219825 h 6858000"/>
              <a:gd name="connsiteX2" fmla="*/ 10253644 w 12188952"/>
              <a:gd name="connsiteY2" fmla="*/ 6219825 h 6858000"/>
              <a:gd name="connsiteX3" fmla="*/ 10253644 w 12188952"/>
              <a:gd name="connsiteY3" fmla="*/ 1464945 h 6858000"/>
              <a:gd name="connsiteX4" fmla="*/ 0 w 12188952"/>
              <a:gd name="connsiteY4" fmla="*/ 0 h 6858000"/>
              <a:gd name="connsiteX5" fmla="*/ 12188952 w 12188952"/>
              <a:gd name="connsiteY5" fmla="*/ 0 h 6858000"/>
              <a:gd name="connsiteX6" fmla="*/ 12188952 w 12188952"/>
              <a:gd name="connsiteY6" fmla="*/ 6858000 h 6858000"/>
              <a:gd name="connsiteX7" fmla="*/ 0 w 1218895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10025044" y="1464945"/>
                </a:moveTo>
                <a:lnTo>
                  <a:pt x="10025044" y="6219825"/>
                </a:lnTo>
                <a:lnTo>
                  <a:pt x="10253644" y="6219825"/>
                </a:lnTo>
                <a:lnTo>
                  <a:pt x="10253644" y="1464945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7109C03-4D2D-4A2D-AC74-49353ED38B5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0" y="1465263"/>
            <a:ext cx="10026650" cy="4754562"/>
          </a:xfrm>
          <a:solidFill>
            <a:schemeClr val="bg1">
              <a:alpha val="93000"/>
            </a:schemeClr>
          </a:solidFill>
        </p:spPr>
        <p:txBody>
          <a:bodyPr lIns="1005840" tIns="502920"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365125"/>
            <a:ext cx="8562475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9EDE4DA5-D561-434E-9452-95025C316A4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734040" y="-68580"/>
            <a:ext cx="1737360" cy="6858000"/>
          </a:xfrm>
        </p:spPr>
        <p:txBody>
          <a:bodyPr vert="vert270" anchor="t">
            <a:noAutofit/>
          </a:bodyPr>
          <a:lstStyle>
            <a:lvl1pPr marL="0" indent="0">
              <a:spcBef>
                <a:spcPts val="0"/>
              </a:spcBef>
              <a:buNone/>
              <a:defRPr sz="13000" cap="all" baseline="0">
                <a:solidFill>
                  <a:schemeClr val="bg1">
                    <a:lumMod val="95000"/>
                  </a:schemeClr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</a:lstStyle>
          <a:p>
            <a:pPr lvl="0"/>
            <a:r>
              <a:rPr lang="en-US" dirty="0"/>
              <a:t>Problem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A8936FC-DF00-4C6C-A5FA-13B0BFCC3E58}"/>
              </a:ext>
            </a:extLst>
          </p:cNvPr>
          <p:cNvSpPr/>
          <p:nvPr userDrawn="1"/>
        </p:nvSpPr>
        <p:spPr>
          <a:xfrm>
            <a:off x="10026568" y="1464945"/>
            <a:ext cx="228600" cy="475488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25BE32D-3FC4-4B1B-808E-E2897BC2F7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274" y="2242336"/>
            <a:ext cx="3886200" cy="9144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3E5A31-C8FF-4B6C-AE00-99F8578963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525" y="3218688"/>
            <a:ext cx="388620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99346137-3239-4162-9799-29D8E0B44C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4399" y="3545967"/>
            <a:ext cx="3886200" cy="9144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BDD18F8A-C2BE-429D-BB7C-9390EEEE52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90801" y="1916113"/>
            <a:ext cx="388620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AFDC9EA4-0AAA-467C-9B89-6966F6E4BB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90675" y="2242336"/>
            <a:ext cx="3886200" cy="9144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1ECD896-8F8E-404E-BBAD-FBFCBBE3DFE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590801" y="3218688"/>
            <a:ext cx="388620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6BEE435C-8719-41E1-838A-87FB6B0BA23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0675" y="3545967"/>
            <a:ext cx="3886200" cy="9144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9DAC0554-380F-4627-9E3C-FCDA9EE3B9E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4525" y="4709160"/>
            <a:ext cx="388620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32C9479E-1665-465C-9B07-8AC7E3F4B6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5036439"/>
            <a:ext cx="3886200" cy="737604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83616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F067F4C-584F-4D26-A9F4-7E8E3F096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59926" y="1569034"/>
            <a:ext cx="7193874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C968367-11F9-40B5-B54F-1555B837CA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3630" y="548640"/>
            <a:ext cx="4389120" cy="576072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55363" y="365125"/>
            <a:ext cx="5103007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C38614-0243-4ABA-A367-8875F339D6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53182" y="2093976"/>
            <a:ext cx="512064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25BE32D-3FC4-4B1B-808E-E2897BC2F7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3056" y="2422684"/>
            <a:ext cx="5120640" cy="64008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3E5A31-C8FF-4B6C-AE00-99F85789634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3307" y="3227832"/>
            <a:ext cx="512064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99346137-3239-4162-9799-29D8E0B44CA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53181" y="3559290"/>
            <a:ext cx="5120640" cy="457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005E970C-F216-4C13-B637-2CD29EB1F7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49167" y="4059936"/>
            <a:ext cx="512064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FD54B08D-52AA-478D-9A22-40F57CEFF5E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49041" y="4388168"/>
            <a:ext cx="5120640" cy="64008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8434772-1E65-4475-A328-95A7B24457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49292" y="5202936"/>
            <a:ext cx="5120640" cy="32004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accent1"/>
                </a:solidFill>
                <a:latin typeface="+mj-lt"/>
              </a:defRPr>
            </a:lvl2pPr>
            <a:lvl3pPr marL="914400" indent="0">
              <a:buNone/>
              <a:defRPr sz="2000">
                <a:solidFill>
                  <a:schemeClr val="accent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accent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16497897-EF41-49AE-B577-23E1843D2D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49166" y="5535502"/>
            <a:ext cx="5120640" cy="64008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307442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2412796-7042-4809-B0D2-CA19D0001B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0 w 12188952"/>
              <a:gd name="connsiteY0" fmla="*/ 0 h 6858000"/>
              <a:gd name="connsiteX1" fmla="*/ 12188952 w 12188952"/>
              <a:gd name="connsiteY1" fmla="*/ 0 h 6858000"/>
              <a:gd name="connsiteX2" fmla="*/ 12188952 w 12188952"/>
              <a:gd name="connsiteY2" fmla="*/ 6858000 h 6858000"/>
              <a:gd name="connsiteX3" fmla="*/ 0 w 12188952"/>
              <a:gd name="connsiteY3" fmla="*/ 6858000 h 6858000"/>
              <a:gd name="connsiteX4" fmla="*/ 0 w 12188952"/>
              <a:gd name="connsiteY4" fmla="*/ 2560590 h 6858000"/>
              <a:gd name="connsiteX5" fmla="*/ 4876038 w 12188952"/>
              <a:gd name="connsiteY5" fmla="*/ 2560590 h 6858000"/>
              <a:gd name="connsiteX6" fmla="*/ 4876038 w 12188952"/>
              <a:gd name="connsiteY6" fmla="*/ 2331990 h 6858000"/>
              <a:gd name="connsiteX7" fmla="*/ 0 w 12188952"/>
              <a:gd name="connsiteY7" fmla="*/ 233199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lnTo>
                  <a:pt x="0" y="2560590"/>
                </a:lnTo>
                <a:lnTo>
                  <a:pt x="4876038" y="2560590"/>
                </a:lnTo>
                <a:lnTo>
                  <a:pt x="4876038" y="2331990"/>
                </a:lnTo>
                <a:lnTo>
                  <a:pt x="0" y="233199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858957"/>
            <a:ext cx="4032504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DD0C4E2-C56D-415A-A93E-7E5A3DD9BB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38800" y="1173329"/>
            <a:ext cx="2743200" cy="36576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3466F58-8094-496E-8FA6-A2A07D706E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38800" y="1522412"/>
            <a:ext cx="2743200" cy="9144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5CDA3A0-B53D-4D18-9792-E99DB7DFDF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38800" y="2743993"/>
            <a:ext cx="2743200" cy="36576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FEDD6309-46B2-4D7D-A1E2-8F04609BF7B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38800" y="3074026"/>
            <a:ext cx="2743200" cy="9144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DF7E20CD-913D-437E-9659-9C125387ECA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86038" y="1182807"/>
            <a:ext cx="2743200" cy="36576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DB390311-D71A-47E1-A6A4-FC51999254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86038" y="1531890"/>
            <a:ext cx="2743200" cy="9144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112C5-2301-4903-8FFC-3D13F2BD7D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86038" y="2753471"/>
            <a:ext cx="2743200" cy="365760"/>
          </a:xfrm>
        </p:spPr>
        <p:txBody>
          <a:bodyPr>
            <a:noAutofit/>
          </a:bodyPr>
          <a:lstStyle>
            <a:lvl1pPr marL="0" indent="0">
              <a:buNone/>
              <a:defRPr sz="1800" cap="all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800">
                <a:latin typeface="+mj-lt"/>
              </a:defRPr>
            </a:lvl2pPr>
            <a:lvl3pPr marL="914400" indent="0">
              <a:buNone/>
              <a:defRPr sz="1800">
                <a:latin typeface="+mj-lt"/>
              </a:defRPr>
            </a:lvl3pPr>
            <a:lvl4pPr marL="1371600" indent="0">
              <a:buNone/>
              <a:defRPr sz="1800">
                <a:latin typeface="+mj-lt"/>
              </a:defRPr>
            </a:lvl4pPr>
            <a:lvl5pPr marL="1828800" indent="0">
              <a:buNone/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9" name="Text Placeholder 12">
            <a:extLst>
              <a:ext uri="{FF2B5EF4-FFF2-40B4-BE49-F238E27FC236}">
                <a16:creationId xmlns:a16="http://schemas.microsoft.com/office/drawing/2014/main" id="{867721ED-86DF-4220-A638-CB65E0B5B1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86038" y="3083504"/>
            <a:ext cx="2743200" cy="914400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20BB15-729F-4427-9DF3-6861F012A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331990"/>
            <a:ext cx="4877562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587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1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7E32A88-04B9-4879-A7DA-64134B3784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8600" y="0"/>
            <a:ext cx="11961876" cy="6858000"/>
          </a:xfrm>
          <a:custGeom>
            <a:avLst/>
            <a:gdLst>
              <a:gd name="connsiteX0" fmla="*/ 0 w 11961876"/>
              <a:gd name="connsiteY0" fmla="*/ 0 h 6858000"/>
              <a:gd name="connsiteX1" fmla="*/ 11961876 w 11961876"/>
              <a:gd name="connsiteY1" fmla="*/ 0 h 6858000"/>
              <a:gd name="connsiteX2" fmla="*/ 11961876 w 11961876"/>
              <a:gd name="connsiteY2" fmla="*/ 6858000 h 6858000"/>
              <a:gd name="connsiteX3" fmla="*/ 0 w 119618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61876" h="6858000">
                <a:moveTo>
                  <a:pt x="0" y="0"/>
                </a:moveTo>
                <a:lnTo>
                  <a:pt x="11961876" y="0"/>
                </a:lnTo>
                <a:lnTo>
                  <a:pt x="119618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8" y="365760"/>
            <a:ext cx="6400800" cy="1325563"/>
          </a:xfrm>
        </p:spPr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14401" y="2000292"/>
            <a:ext cx="3162299" cy="3409907"/>
          </a:xfrm>
        </p:spPr>
        <p:txBody>
          <a:bodyPr>
            <a:norm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FA2B6-6061-4DC2-8233-A48FB7AA8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4A219D8E-BB95-4BDA-98A2-097D1BFA74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39512" y="5513832"/>
            <a:ext cx="6958584" cy="1371600"/>
          </a:xfrm>
        </p:spPr>
        <p:txBody>
          <a:bodyPr vert="horz" bIns="0" anchor="t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0" cap="all" baseline="0">
                <a:solidFill>
                  <a:schemeClr val="bg1">
                    <a:lumMod val="95000"/>
                  </a:schemeClr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</a:defRPr>
            </a:lvl1pPr>
          </a:lstStyle>
          <a:p>
            <a:pPr lvl="0"/>
            <a:r>
              <a:rPr lang="en-US" dirty="0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227848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5A412B8-4256-47AC-A275-1AC354C4C6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0 w 12188952"/>
              <a:gd name="connsiteY0" fmla="*/ 0 h 6858000"/>
              <a:gd name="connsiteX1" fmla="*/ 12188952 w 12188952"/>
              <a:gd name="connsiteY1" fmla="*/ 0 h 6858000"/>
              <a:gd name="connsiteX2" fmla="*/ 12188952 w 12188952"/>
              <a:gd name="connsiteY2" fmla="*/ 6858000 h 6858000"/>
              <a:gd name="connsiteX3" fmla="*/ 0 w 12188952"/>
              <a:gd name="connsiteY3" fmla="*/ 6858000 h 6858000"/>
              <a:gd name="connsiteX4" fmla="*/ 0 w 12188952"/>
              <a:gd name="connsiteY4" fmla="*/ 4926523 h 6858000"/>
              <a:gd name="connsiteX5" fmla="*/ 9142476 w 12188952"/>
              <a:gd name="connsiteY5" fmla="*/ 4926523 h 6858000"/>
              <a:gd name="connsiteX6" fmla="*/ 9142476 w 12188952"/>
              <a:gd name="connsiteY6" fmla="*/ 4697923 h 6858000"/>
              <a:gd name="connsiteX7" fmla="*/ 0 w 12188952"/>
              <a:gd name="connsiteY7" fmla="*/ 469792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6858000"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lnTo>
                  <a:pt x="0" y="4926523"/>
                </a:lnTo>
                <a:lnTo>
                  <a:pt x="9142476" y="4926523"/>
                </a:lnTo>
                <a:lnTo>
                  <a:pt x="9142476" y="4697923"/>
                </a:lnTo>
                <a:lnTo>
                  <a:pt x="0" y="469792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5084064"/>
            <a:ext cx="8311896" cy="1049254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BCBD4E-87D0-4BA6-A1B4-3DC9452A3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697923"/>
            <a:ext cx="914400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695704B-E527-4A3C-9B8B-CDEB8724F0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custGeom>
            <a:avLst/>
            <a:gdLst>
              <a:gd name="connsiteX0" fmla="*/ 7789164 w 12188952"/>
              <a:gd name="connsiteY0" fmla="*/ 2258568 h 6858000"/>
              <a:gd name="connsiteX1" fmla="*/ 7789164 w 12188952"/>
              <a:gd name="connsiteY1" fmla="*/ 2487168 h 6858000"/>
              <a:gd name="connsiteX2" fmla="*/ 10715244 w 12188952"/>
              <a:gd name="connsiteY2" fmla="*/ 2487168 h 6858000"/>
              <a:gd name="connsiteX3" fmla="*/ 10715244 w 12188952"/>
              <a:gd name="connsiteY3" fmla="*/ 2258568 h 6858000"/>
              <a:gd name="connsiteX4" fmla="*/ 4634484 w 12188952"/>
              <a:gd name="connsiteY4" fmla="*/ 2258568 h 6858000"/>
              <a:gd name="connsiteX5" fmla="*/ 4634484 w 12188952"/>
              <a:gd name="connsiteY5" fmla="*/ 2487168 h 6858000"/>
              <a:gd name="connsiteX6" fmla="*/ 7560564 w 12188952"/>
              <a:gd name="connsiteY6" fmla="*/ 2487168 h 6858000"/>
              <a:gd name="connsiteX7" fmla="*/ 7560564 w 12188952"/>
              <a:gd name="connsiteY7" fmla="*/ 2258568 h 6858000"/>
              <a:gd name="connsiteX8" fmla="*/ 1443228 w 12188952"/>
              <a:gd name="connsiteY8" fmla="*/ 2258568 h 6858000"/>
              <a:gd name="connsiteX9" fmla="*/ 1443228 w 12188952"/>
              <a:gd name="connsiteY9" fmla="*/ 2487168 h 6858000"/>
              <a:gd name="connsiteX10" fmla="*/ 4369308 w 12188952"/>
              <a:gd name="connsiteY10" fmla="*/ 2487168 h 6858000"/>
              <a:gd name="connsiteX11" fmla="*/ 4369308 w 12188952"/>
              <a:gd name="connsiteY11" fmla="*/ 2258568 h 6858000"/>
              <a:gd name="connsiteX12" fmla="*/ 0 w 12188952"/>
              <a:gd name="connsiteY12" fmla="*/ 0 h 6858000"/>
              <a:gd name="connsiteX13" fmla="*/ 12188952 w 12188952"/>
              <a:gd name="connsiteY13" fmla="*/ 0 h 6858000"/>
              <a:gd name="connsiteX14" fmla="*/ 12188952 w 12188952"/>
              <a:gd name="connsiteY14" fmla="*/ 6858000 h 6858000"/>
              <a:gd name="connsiteX15" fmla="*/ 0 w 12188952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88952" h="6858000">
                <a:moveTo>
                  <a:pt x="7789164" y="2258568"/>
                </a:moveTo>
                <a:lnTo>
                  <a:pt x="7789164" y="2487168"/>
                </a:lnTo>
                <a:lnTo>
                  <a:pt x="10715244" y="2487168"/>
                </a:lnTo>
                <a:lnTo>
                  <a:pt x="10715244" y="2258568"/>
                </a:lnTo>
                <a:close/>
                <a:moveTo>
                  <a:pt x="4634484" y="2258568"/>
                </a:moveTo>
                <a:lnTo>
                  <a:pt x="4634484" y="2487168"/>
                </a:lnTo>
                <a:lnTo>
                  <a:pt x="7560564" y="2487168"/>
                </a:lnTo>
                <a:lnTo>
                  <a:pt x="7560564" y="2258568"/>
                </a:lnTo>
                <a:close/>
                <a:moveTo>
                  <a:pt x="1443228" y="2258568"/>
                </a:moveTo>
                <a:lnTo>
                  <a:pt x="1443228" y="2487168"/>
                </a:lnTo>
                <a:lnTo>
                  <a:pt x="4369308" y="2487168"/>
                </a:lnTo>
                <a:lnTo>
                  <a:pt x="4369308" y="2258568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7F18567-9326-411F-BA8D-561D58C7DD9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4752" y="2487165"/>
            <a:ext cx="2926080" cy="2714379"/>
          </a:xfrm>
          <a:solidFill>
            <a:schemeClr val="bg1">
              <a:alpha val="85000"/>
            </a:schemeClr>
          </a:solidFill>
        </p:spPr>
        <p:txBody>
          <a:bodyPr tIns="429768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2</a:t>
            </a:r>
            <a:endParaRPr lang="en-ZA" dirty="0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9809F78-EA1B-4C23-A53E-7DE8B4A6AE1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673352" y="3374136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7E7DC10-1618-471B-9441-C640C7FEDD3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36008" y="2487165"/>
            <a:ext cx="2926080" cy="2715768"/>
          </a:xfrm>
          <a:solidFill>
            <a:schemeClr val="bg1">
              <a:alpha val="85000"/>
            </a:schemeClr>
          </a:solidFill>
        </p:spPr>
        <p:txBody>
          <a:bodyPr tIns="429768"/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3</a:t>
            </a:r>
            <a:endParaRPr lang="en-ZA" dirty="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0AEB661-858B-44C9-9484-E540E04AD36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873775" y="3374136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FDB26B40-5901-4EF0-BCF0-55677E28B1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790688" y="2487165"/>
            <a:ext cx="2926080" cy="2715768"/>
          </a:xfrm>
          <a:solidFill>
            <a:schemeClr val="bg1">
              <a:alpha val="85000"/>
            </a:schemeClr>
          </a:solidFill>
        </p:spPr>
        <p:txBody>
          <a:bodyPr tIns="429768"/>
          <a:lstStyle>
            <a:lvl1pPr marL="0" indent="0" algn="ctr">
              <a:buFont typeface="Arial" panose="020B0604020202020204" pitchFamily="34" charset="0"/>
              <a:buNone/>
              <a:defRPr sz="18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Bullet 4</a:t>
            </a:r>
            <a:endParaRPr lang="en-ZA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CEAE0AB-74EC-4097-A534-A578F109793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019288" y="3374136"/>
            <a:ext cx="2468880" cy="1371600"/>
          </a:xfrm>
        </p:spPr>
        <p:txBody>
          <a:bodyPr/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Bullet Description</a:t>
            </a:r>
            <a:endParaRPr lang="en-ZA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0B45ED-DCCD-4701-9ACC-9C83B74D1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4752" y="2258568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9508955-3B0C-44CA-B1F9-AD0E70CDB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6008" y="2258568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612ACAA-EEDE-4C74-AF6C-6A7D06F73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790688" y="2258568"/>
            <a:ext cx="292608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028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27AEA2E6-E265-44DE-9F3F-657ECFF5D13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524" y="0"/>
            <a:ext cx="12188952" cy="6858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37569F-733B-494F-B7CB-23180520907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0" y="2258568"/>
            <a:ext cx="12190476" cy="2743200"/>
          </a:xfrm>
          <a:solidFill>
            <a:schemeClr val="accent2">
              <a:alpha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ZA" dirty="0"/>
              <a:t>Pitch deck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3A5BA28D-2313-499F-93AB-7C86B030570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67130" y="2752344"/>
            <a:ext cx="2560320" cy="603504"/>
          </a:xfrm>
          <a:prstGeom prst="rect">
            <a:avLst/>
          </a:prstGeom>
          <a:noFill/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/>
            <a:r>
              <a:rPr lang="en-US" dirty="0"/>
              <a:t>1</a:t>
            </a:r>
            <a:endParaRPr lang="en-ZA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E9F4FE1-F54C-4B3C-9CED-6C3058B003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15840" y="2752344"/>
            <a:ext cx="2560320" cy="603504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266700" lvl="0" indent="-266700" algn="ctr"/>
            <a:r>
              <a:rPr lang="en-US" dirty="0"/>
              <a:t>2</a:t>
            </a:r>
            <a:endParaRPr lang="en-ZA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6328AB3-6C8E-4BB6-9C01-852150BDFE1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867194" y="2752344"/>
            <a:ext cx="2560320" cy="603504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3600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266700" lvl="0" indent="-266700" algn="ctr"/>
            <a:r>
              <a:rPr lang="en-US" dirty="0"/>
              <a:t>3</a:t>
            </a:r>
            <a:endParaRPr lang="en-Z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369B8-B3F7-44DF-975B-57630CED62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767130" y="3502152"/>
            <a:ext cx="2560320" cy="137160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8199533E-4480-4EF0-855E-F0FC142777B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815840" y="3502152"/>
            <a:ext cx="2560320" cy="137160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58E1CB88-990B-431E-A733-AF73E309054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867194" y="3502152"/>
            <a:ext cx="2560320" cy="1371600"/>
          </a:xfrm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CF4F2F5-E92C-4ECF-9FDE-3E0CE4FBFCA8}"/>
              </a:ext>
            </a:extLst>
          </p:cNvPr>
          <p:cNvSpPr>
            <a:spLocks noGrp="1"/>
          </p:cNvSpPr>
          <p:nvPr>
            <p:ph type="dt" sz="half" idx="38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</p:spTree>
    <p:extLst>
      <p:ext uri="{BB962C8B-B14F-4D97-AF65-F5344CB8AC3E}">
        <p14:creationId xmlns:p14="http://schemas.microsoft.com/office/powerpoint/2010/main" val="2876408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7/14/20XX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Pitch deck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7" r:id="rId3"/>
    <p:sldLayoutId id="2147483685" r:id="rId4"/>
    <p:sldLayoutId id="2147483650" r:id="rId5"/>
    <p:sldLayoutId id="2147483669" r:id="rId6"/>
    <p:sldLayoutId id="2147483651" r:id="rId7"/>
    <p:sldLayoutId id="2147483671" r:id="rId8"/>
    <p:sldLayoutId id="2147483683" r:id="rId9"/>
    <p:sldLayoutId id="2147483687" r:id="rId10"/>
    <p:sldLayoutId id="2147483672" r:id="rId11"/>
    <p:sldLayoutId id="2147483680" r:id="rId12"/>
    <p:sldLayoutId id="2147483678" r:id="rId13"/>
    <p:sldLayoutId id="2147483653" r:id="rId14"/>
    <p:sldLayoutId id="2147483677" r:id="rId15"/>
    <p:sldLayoutId id="2147483673" r:id="rId16"/>
    <p:sldLayoutId id="2147483654" r:id="rId17"/>
    <p:sldLayoutId id="2147483674" r:id="rId18"/>
    <p:sldLayoutId id="2147483675" r:id="rId19"/>
    <p:sldLayoutId id="2147483676" r:id="rId20"/>
    <p:sldLayoutId id="2147483668" r:id="rId21"/>
    <p:sldLayoutId id="2147483652" r:id="rId22"/>
    <p:sldLayoutId id="2147483656" r:id="rId23"/>
    <p:sldLayoutId id="2147483657" r:id="rId2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36" userDrawn="1">
          <p15:clr>
            <a:srgbClr val="5ACBF0"/>
          </p15:clr>
        </p15:guide>
        <p15:guide id="2" pos="2568" userDrawn="1">
          <p15:clr>
            <a:srgbClr val="5ACBF0"/>
          </p15:clr>
        </p15:guide>
        <p15:guide id="3" pos="5760" userDrawn="1">
          <p15:clr>
            <a:srgbClr val="F26B43"/>
          </p15:clr>
        </p15:guide>
        <p15:guide id="4" pos="1920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pos="576" userDrawn="1">
          <p15:clr>
            <a:srgbClr val="000000"/>
          </p15:clr>
        </p15:guide>
        <p15:guide id="7" pos="7104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hoto of bridge and cables">
            <a:extLst>
              <a:ext uri="{FF2B5EF4-FFF2-40B4-BE49-F238E27FC236}">
                <a16:creationId xmlns:a16="http://schemas.microsoft.com/office/drawing/2014/main" id="{96D6DE01-D902-4482-9C44-25411826C9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C522CE7-8601-4799-A188-72F4C128D3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636008"/>
            <a:ext cx="9144000" cy="1107959"/>
          </a:xfrm>
        </p:spPr>
        <p:txBody>
          <a:bodyPr anchor="b"/>
          <a:lstStyle/>
          <a:p>
            <a:r>
              <a:rPr lang="en-US" dirty="0"/>
              <a:t>EMAIL NEWSLETTERS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95A575-4944-44FE-8343-886F3F6289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" y="5742432"/>
            <a:ext cx="7953375" cy="457200"/>
          </a:xfrm>
        </p:spPr>
        <p:txBody>
          <a:bodyPr/>
          <a:lstStyle/>
          <a:p>
            <a:r>
              <a:rPr lang="en-US" dirty="0"/>
              <a:t>Build bridges with loyal customers… </a:t>
            </a:r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Placeholder 51" descr="photo of building column&#10;">
            <a:extLst>
              <a:ext uri="{FF2B5EF4-FFF2-40B4-BE49-F238E27FC236}">
                <a16:creationId xmlns:a16="http://schemas.microsoft.com/office/drawing/2014/main" id="{FB984F8E-E35E-4C11-86D8-AC8E1328E9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" b="58"/>
          <a:stretch/>
        </p:blipFill>
        <p:spPr>
          <a:xfrm>
            <a:off x="458724" y="481369"/>
            <a:ext cx="11274552" cy="2743200"/>
          </a:xfrm>
        </p:spPr>
      </p:pic>
      <p:sp>
        <p:nvSpPr>
          <p:cNvPr id="34" name="Title 33">
            <a:extLst>
              <a:ext uri="{FF2B5EF4-FFF2-40B4-BE49-F238E27FC236}">
                <a16:creationId xmlns:a16="http://schemas.microsoft.com/office/drawing/2014/main" id="{17B7CBFC-65A2-4AB4-BE48-C580D13CA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592386"/>
            <a:ext cx="4572000" cy="1325563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D2B40CBE-DEC8-4A9F-AF68-3DABE42C7E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89391" y="3546349"/>
            <a:ext cx="5248656" cy="1920240"/>
          </a:xfrm>
        </p:spPr>
        <p:txBody>
          <a:bodyPr/>
          <a:lstStyle/>
          <a:p>
            <a:r>
              <a:rPr lang="en-US" sz="1800" dirty="0"/>
              <a:t>We believe in giving 110%. By closing the gaps with your buying audience, we help businesses grow and expand their bottom line. </a:t>
            </a:r>
          </a:p>
          <a:p>
            <a:endParaRPr lang="en-US" sz="1800" dirty="0"/>
          </a:p>
          <a:p>
            <a:r>
              <a:rPr lang="en-US" sz="1800" dirty="0"/>
              <a:t>We thrive because of our market knowledge and a great team behind our marketing solutions.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0C8FA207-53D3-4237-A057-8F03251DDE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39512" y="5503164"/>
            <a:ext cx="6958584" cy="1371600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839708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71425-0226-D339-A066-588018405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image of bar graphs">
            <a:extLst>
              <a:ext uri="{FF2B5EF4-FFF2-40B4-BE49-F238E27FC236}">
                <a16:creationId xmlns:a16="http://schemas.microsoft.com/office/drawing/2014/main" id="{99DC5206-463F-59AE-B602-6B95A97128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704F72-D77B-9BB7-ABC9-C65E3D2F2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5125"/>
            <a:ext cx="8562475" cy="1325563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DAF5D882-A605-9EE0-59B6-2CF2E56DB35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0" y="1465263"/>
            <a:ext cx="10026650" cy="4754562"/>
          </a:xfrm>
        </p:spPr>
        <p:txBody>
          <a:bodyPr/>
          <a:lstStyle/>
          <a:p>
            <a:r>
              <a:rPr lang="en-US" sz="2400" dirty="0"/>
              <a:t>We’ll draft your first newsletter—free.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926C71DC-DD49-6363-4600-C86607F6B2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525" y="3218688"/>
            <a:ext cx="8696200" cy="320040"/>
          </a:xfrm>
        </p:spPr>
        <p:txBody>
          <a:bodyPr/>
          <a:lstStyle/>
          <a:p>
            <a:r>
              <a:rPr lang="en-US" sz="2400" dirty="0"/>
              <a:t>You see how it sounds. If you like it, we run the play monthly.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5F981DA-63F3-0E27-D572-853A6A583AC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14524" y="4709160"/>
            <a:ext cx="8562223" cy="320040"/>
          </a:xfrm>
        </p:spPr>
        <p:txBody>
          <a:bodyPr/>
          <a:lstStyle/>
          <a:p>
            <a:r>
              <a:rPr lang="en-US" sz="2400" dirty="0"/>
              <a:t>If not, no hard feelings. You’ll still have something to send.</a:t>
            </a:r>
          </a:p>
        </p:txBody>
      </p:sp>
      <p:sp>
        <p:nvSpPr>
          <p:cNvPr id="150" name="Footer Placeholder 149">
            <a:extLst>
              <a:ext uri="{FF2B5EF4-FFF2-40B4-BE49-F238E27FC236}">
                <a16:creationId xmlns:a16="http://schemas.microsoft.com/office/drawing/2014/main" id="{16A19C33-8C80-443D-66BD-FC2554EDA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 title</a:t>
            </a:r>
          </a:p>
        </p:txBody>
      </p:sp>
      <p:sp>
        <p:nvSpPr>
          <p:cNvPr id="152" name="Text Placeholder 151">
            <a:extLst>
              <a:ext uri="{FF2B5EF4-FFF2-40B4-BE49-F238E27FC236}">
                <a16:creationId xmlns:a16="http://schemas.microsoft.com/office/drawing/2014/main" id="{F6BF2EF1-0E85-6DE9-2499-4E5F5F6614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734040" y="-68580"/>
            <a:ext cx="1737360" cy="6858000"/>
          </a:xfrm>
        </p:spPr>
        <p:txBody>
          <a:bodyPr/>
          <a:lstStyle/>
          <a:p>
            <a:r>
              <a:rPr lang="en-US" dirty="0"/>
              <a:t>Next </a:t>
            </a:r>
          </a:p>
        </p:txBody>
      </p:sp>
    </p:spTree>
    <p:extLst>
      <p:ext uri="{BB962C8B-B14F-4D97-AF65-F5344CB8AC3E}">
        <p14:creationId xmlns:p14="http://schemas.microsoft.com/office/powerpoint/2010/main" val="1202898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photo of Wall street sign&#10;">
            <a:extLst>
              <a:ext uri="{FF2B5EF4-FFF2-40B4-BE49-F238E27FC236}">
                <a16:creationId xmlns:a16="http://schemas.microsoft.com/office/drawing/2014/main" id="{7EA54CDC-A10B-4928-83AD-8A873A126A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52" name="Slide Number Placeholder 51">
            <a:extLst>
              <a:ext uri="{FF2B5EF4-FFF2-40B4-BE49-F238E27FC236}">
                <a16:creationId xmlns:a16="http://schemas.microsoft.com/office/drawing/2014/main" id="{FFBA0FCD-5060-4B39-B311-BE2FE37C8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2F8B9BC-1A11-D1B3-3E23-052A20FDC330}"/>
              </a:ext>
            </a:extLst>
          </p:cNvPr>
          <p:cNvSpPr/>
          <p:nvPr/>
        </p:nvSpPr>
        <p:spPr>
          <a:xfrm>
            <a:off x="333375" y="1076326"/>
            <a:ext cx="11639550" cy="5280024"/>
          </a:xfrm>
          <a:prstGeom prst="roundRect">
            <a:avLst>
              <a:gd name="adj" fmla="val 6384"/>
            </a:avLst>
          </a:prstGeom>
          <a:solidFill>
            <a:schemeClr val="bg1">
              <a:lumMod val="50000"/>
            </a:schemeClr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  <a:softEdge rad="3175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0648DE95-334E-46CE-B3A6-AEEB61BA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760" y="1788414"/>
            <a:ext cx="3840480" cy="64008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Thank You!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80E486CF-8877-4DB4-98D3-2CD9F1CB339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400428" y="3140582"/>
            <a:ext cx="5086347" cy="2641092"/>
          </a:xfrm>
        </p:spPr>
        <p:txBody>
          <a:bodyPr>
            <a:normAutofit/>
          </a:bodyPr>
          <a:lstStyle/>
          <a:p>
            <a:r>
              <a:rPr lang="en-US" sz="2800" dirty="0"/>
              <a:t>NAME</a:t>
            </a:r>
          </a:p>
          <a:p>
            <a:r>
              <a:rPr lang="en-US" sz="2800" dirty="0"/>
              <a:t>555.555.5555</a:t>
            </a:r>
          </a:p>
          <a:p>
            <a:r>
              <a:rPr lang="en-US" sz="2800" dirty="0"/>
              <a:t>name@example.com</a:t>
            </a:r>
          </a:p>
          <a:p>
            <a:r>
              <a:rPr lang="en-US" sz="2800" dirty="0"/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2756819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photo of person using laptop">
            <a:extLst>
              <a:ext uri="{FF2B5EF4-FFF2-40B4-BE49-F238E27FC236}">
                <a16:creationId xmlns:a16="http://schemas.microsoft.com/office/drawing/2014/main" id="{580459A6-74F1-49C9-B51B-9878E21EB1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0"/>
            <a:ext cx="11961813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19F29B-F233-48AF-8261-F33A4E079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78608"/>
            <a:ext cx="4297680" cy="914400"/>
          </a:xfrm>
        </p:spPr>
        <p:txBody>
          <a:bodyPr anchor="b" anchorCtr="0"/>
          <a:lstStyle/>
          <a:p>
            <a:r>
              <a:rPr lang="en-ZA" dirty="0"/>
              <a:t>ABOUT 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3EA69-4E0E-41BD-8095-A124225A2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229100"/>
            <a:ext cx="4297680" cy="177850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/>
              <a:t>We empower businesses to build unbreakable connections with their buyers. By closing the gap between occasional interactions, we help businesses grow and expand their bottom line.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F602C-7F98-4C02-99D4-ED65E00D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9B51A1E-902D-48AF-9020-955120F399B6}" type="slidenum">
              <a:rPr lang="en-ZA" smtClean="0"/>
              <a:pPr/>
              <a:t>2</a:t>
            </a:fld>
            <a:endParaRPr lang="en-ZA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57CCB72-3874-46DE-9CF8-8C39DE3D26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About</a:t>
            </a:r>
          </a:p>
        </p:txBody>
      </p:sp>
    </p:spTree>
    <p:extLst>
      <p:ext uri="{BB962C8B-B14F-4D97-AF65-F5344CB8AC3E}">
        <p14:creationId xmlns:p14="http://schemas.microsoft.com/office/powerpoint/2010/main" val="831733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45F5C-BCEF-AFBE-9AD8-2F941E640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image of bar graphs">
            <a:extLst>
              <a:ext uri="{FF2B5EF4-FFF2-40B4-BE49-F238E27FC236}">
                <a16:creationId xmlns:a16="http://schemas.microsoft.com/office/drawing/2014/main" id="{400A9C10-55F1-8713-53A1-2DFD9E17518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99EBFD-EC55-D5C6-3965-356A95BE6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5125"/>
            <a:ext cx="8562475" cy="1325563"/>
          </a:xfrm>
        </p:spPr>
        <p:txBody>
          <a:bodyPr/>
          <a:lstStyle/>
          <a:p>
            <a:r>
              <a:rPr lang="en-US" dirty="0"/>
              <a:t>TRUTH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EC70096D-2B24-5D3D-032A-A516EC12A73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0" y="1465263"/>
            <a:ext cx="10026650" cy="4754562"/>
          </a:xfrm>
        </p:spPr>
        <p:txBody>
          <a:bodyPr/>
          <a:lstStyle/>
          <a:p>
            <a:r>
              <a:rPr lang="en-US" sz="2400" dirty="0"/>
              <a:t>Under-utilization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78F0BB23-1E81-B97A-D9C0-3A83907ECF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4273" y="2242336"/>
            <a:ext cx="8562475" cy="914400"/>
          </a:xfrm>
        </p:spPr>
        <p:txBody>
          <a:bodyPr>
            <a:normAutofit/>
          </a:bodyPr>
          <a:lstStyle/>
          <a:p>
            <a:r>
              <a:rPr lang="en-US" sz="2000" dirty="0"/>
              <a:t>Most small businesses collect customer emails… and then never email them.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40F941A6-E157-ED9B-3069-1A797F15AD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273" y="3106135"/>
            <a:ext cx="3886200" cy="320040"/>
          </a:xfrm>
        </p:spPr>
        <p:txBody>
          <a:bodyPr/>
          <a:lstStyle/>
          <a:p>
            <a:r>
              <a:rPr lang="en-US" sz="2400" dirty="0"/>
              <a:t>Lost revenue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64BF8D55-FEF4-AC80-9FA5-7915232C43D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14272" y="3415301"/>
            <a:ext cx="8562475" cy="914400"/>
          </a:xfrm>
        </p:spPr>
        <p:txBody>
          <a:bodyPr>
            <a:noAutofit/>
          </a:bodyPr>
          <a:lstStyle/>
          <a:p>
            <a:r>
              <a:rPr lang="en-US" sz="2000" dirty="0"/>
              <a:t>Email marketing has a significant ROI over customer lifetime*</a:t>
            </a:r>
          </a:p>
          <a:p>
            <a:r>
              <a:rPr lang="en-US" sz="2000" dirty="0"/>
              <a:t>	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3FB7FB2-A0CF-4290-342D-062C10CED7E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14273" y="4318826"/>
            <a:ext cx="3886200" cy="320040"/>
          </a:xfrm>
        </p:spPr>
        <p:txBody>
          <a:bodyPr/>
          <a:lstStyle/>
          <a:p>
            <a:r>
              <a:rPr lang="en-US" sz="2400" dirty="0"/>
              <a:t>risk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8192199-0896-3114-6DC9-35DF14479B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4272" y="4643213"/>
            <a:ext cx="8562475" cy="737604"/>
          </a:xfrm>
        </p:spPr>
        <p:txBody>
          <a:bodyPr>
            <a:normAutofit/>
          </a:bodyPr>
          <a:lstStyle/>
          <a:p>
            <a:r>
              <a:rPr lang="en-US" sz="2000" dirty="0"/>
              <a:t>Competitors leverage email marketing to build loyalty, repeat-sales, and follow-ups; ethically “</a:t>
            </a:r>
            <a:r>
              <a:rPr lang="en-US" sz="2000" i="1" dirty="0"/>
              <a:t>stealing</a:t>
            </a:r>
            <a:r>
              <a:rPr lang="en-US" sz="2000" dirty="0"/>
              <a:t>” your customers…</a:t>
            </a:r>
          </a:p>
        </p:txBody>
      </p:sp>
      <p:sp>
        <p:nvSpPr>
          <p:cNvPr id="152" name="Text Placeholder 151">
            <a:extLst>
              <a:ext uri="{FF2B5EF4-FFF2-40B4-BE49-F238E27FC236}">
                <a16:creationId xmlns:a16="http://schemas.microsoft.com/office/drawing/2014/main" id="{54903D6C-3D31-9D3A-29BB-0A8F24CA2B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734040" y="-68580"/>
            <a:ext cx="1737360" cy="6858000"/>
          </a:xfrm>
        </p:spPr>
        <p:txBody>
          <a:bodyPr/>
          <a:lstStyle/>
          <a:p>
            <a:r>
              <a:rPr lang="en-US" dirty="0"/>
              <a:t>truth</a:t>
            </a:r>
          </a:p>
        </p:txBody>
      </p:sp>
    </p:spTree>
    <p:extLst>
      <p:ext uri="{BB962C8B-B14F-4D97-AF65-F5344CB8AC3E}">
        <p14:creationId xmlns:p14="http://schemas.microsoft.com/office/powerpoint/2010/main" val="3890887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image of bar graphs">
            <a:extLst>
              <a:ext uri="{FF2B5EF4-FFF2-40B4-BE49-F238E27FC236}">
                <a16:creationId xmlns:a16="http://schemas.microsoft.com/office/drawing/2014/main" id="{B1240E7A-9EE3-4AD7-AC70-53A1C0C7D52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2188952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08C79-A4AC-4B5D-92DF-600737E4D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65125"/>
            <a:ext cx="8562475" cy="1325563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96363A03-E425-4DF0-A245-F0EEE2D0431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0" y="1465263"/>
            <a:ext cx="10026650" cy="4754562"/>
          </a:xfrm>
        </p:spPr>
        <p:txBody>
          <a:bodyPr/>
          <a:lstStyle/>
          <a:p>
            <a:r>
              <a:rPr lang="en-US" sz="2800" dirty="0"/>
              <a:t>Your past customers and leads are sitting cold in your inbox.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980B2038-1B53-491E-BC2F-148E99EFDB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7361" y="3048000"/>
            <a:ext cx="7763001" cy="2597150"/>
          </a:xfrm>
        </p:spPr>
        <p:txBody>
          <a:bodyPr>
            <a:normAutofit/>
          </a:bodyPr>
          <a:lstStyle/>
          <a:p>
            <a:r>
              <a:rPr lang="en-US" sz="2800" dirty="0"/>
              <a:t>No follow-ups... </a:t>
            </a:r>
            <a:br>
              <a:rPr lang="en-US" sz="2800" dirty="0"/>
            </a:br>
            <a:endParaRPr lang="en-US" sz="2800" dirty="0"/>
          </a:p>
          <a:p>
            <a:r>
              <a:rPr lang="en-US" sz="2800" dirty="0"/>
              <a:t>No updates… </a:t>
            </a:r>
          </a:p>
          <a:p>
            <a:br>
              <a:rPr lang="en-US" sz="2800" dirty="0"/>
            </a:br>
            <a:r>
              <a:rPr lang="en-US" sz="2800" dirty="0"/>
              <a:t>No reminders... </a:t>
            </a:r>
          </a:p>
          <a:p>
            <a:endParaRPr lang="en-US" sz="2800" dirty="0"/>
          </a:p>
          <a:p>
            <a:r>
              <a:rPr lang="en-US" sz="2800" dirty="0"/>
              <a:t>Just silence…</a:t>
            </a:r>
          </a:p>
        </p:txBody>
      </p:sp>
      <p:sp>
        <p:nvSpPr>
          <p:cNvPr id="5" name="Text Placeholder 151">
            <a:extLst>
              <a:ext uri="{FF2B5EF4-FFF2-40B4-BE49-F238E27FC236}">
                <a16:creationId xmlns:a16="http://schemas.microsoft.com/office/drawing/2014/main" id="{D5188E60-AB6E-8882-26EF-D612CA3B035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734040" y="-68580"/>
            <a:ext cx="1737360" cy="6858000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</p:spTree>
    <p:extLst>
      <p:ext uri="{BB962C8B-B14F-4D97-AF65-F5344CB8AC3E}">
        <p14:creationId xmlns:p14="http://schemas.microsoft.com/office/powerpoint/2010/main" val="323836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31FE9-9059-4FE8-B4AC-9771F23A1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5363" y="365125"/>
            <a:ext cx="5103007" cy="1325563"/>
          </a:xfrm>
        </p:spPr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7" name="Picture Placeholder 6" descr="Man working on laptop sitting by the window">
            <a:extLst>
              <a:ext uri="{FF2B5EF4-FFF2-40B4-BE49-F238E27FC236}">
                <a16:creationId xmlns:a16="http://schemas.microsoft.com/office/drawing/2014/main" id="{32F765DF-EED6-463B-813A-9D13C1F8490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630" y="548640"/>
            <a:ext cx="4389120" cy="576072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2EB3F-4D60-451F-8F45-7D6654D2FC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53182" y="2093976"/>
            <a:ext cx="5120640" cy="3200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/>
              <a:t>CLOSE THE GAP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DDEB93-8628-4CD2-969D-1108E86844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53056" y="2422684"/>
            <a:ext cx="5120640" cy="640080"/>
          </a:xfrm>
        </p:spPr>
        <p:txBody>
          <a:bodyPr>
            <a:noAutofit/>
          </a:bodyPr>
          <a:lstStyle/>
          <a:p>
            <a:r>
              <a:rPr lang="en-US" sz="2400" dirty="0"/>
              <a:t>We write and send a punchy, personal monthly newsletter that actually gets read.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148019F-B471-48D3-A6AA-3F0B467240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53182" y="3404474"/>
            <a:ext cx="5120640" cy="320040"/>
          </a:xfrm>
        </p:spPr>
        <p:txBody>
          <a:bodyPr/>
          <a:lstStyle/>
          <a:p>
            <a:r>
              <a:rPr lang="en-US" sz="2400" dirty="0"/>
              <a:t>TARGET AUDIENCE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B300A6A-6AD6-4D6C-85C5-FDF36EF1D3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53056" y="3735932"/>
            <a:ext cx="5120640" cy="457200"/>
          </a:xfrm>
        </p:spPr>
        <p:txBody>
          <a:bodyPr>
            <a:noAutofit/>
          </a:bodyPr>
          <a:lstStyle/>
          <a:p>
            <a:r>
              <a:rPr lang="en-US" sz="2400" dirty="0"/>
              <a:t>Your existing customer base and related.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631719C-FC8F-4C94-8D70-74C636AC87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82360" y="4535257"/>
            <a:ext cx="5120640" cy="320040"/>
          </a:xfrm>
        </p:spPr>
        <p:txBody>
          <a:bodyPr/>
          <a:lstStyle/>
          <a:p>
            <a:r>
              <a:rPr lang="en-US" sz="2400" dirty="0"/>
              <a:t>BIG BENEFITS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8552BB2-2387-4A2C-8668-B6633FE46EE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82234" y="4867822"/>
            <a:ext cx="5120640" cy="1679559"/>
          </a:xfrm>
        </p:spPr>
        <p:txBody>
          <a:bodyPr>
            <a:normAutofit/>
          </a:bodyPr>
          <a:lstStyle/>
          <a:p>
            <a:r>
              <a:rPr lang="en-US" sz="2400" dirty="0"/>
              <a:t>Designed to bring old customers back and new ones in.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52" name="Slide Number Placeholder 51">
            <a:extLst>
              <a:ext uri="{FF2B5EF4-FFF2-40B4-BE49-F238E27FC236}">
                <a16:creationId xmlns:a16="http://schemas.microsoft.com/office/drawing/2014/main" id="{BD1651FB-5427-4C2E-968C-077A5FCB9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91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photo of coins on a table&#10;">
            <a:extLst>
              <a:ext uri="{FF2B5EF4-FFF2-40B4-BE49-F238E27FC236}">
                <a16:creationId xmlns:a16="http://schemas.microsoft.com/office/drawing/2014/main" id="{A78432FC-7702-44D2-9799-5CC8D3D0C0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0"/>
            <a:ext cx="12188825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91CFAB-A735-4A31-A51D-42FE1F5E9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58957"/>
            <a:ext cx="563880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What Makes It Work?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21587F-8DFD-4A31-9931-8A346A92D8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38800" y="1173329"/>
            <a:ext cx="2743200" cy="36576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ZA" dirty="0"/>
              <a:t>Helpful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1B0752-C624-457B-B12B-B88C90BBA8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38800" y="1522412"/>
            <a:ext cx="2743200" cy="914400"/>
          </a:xfrm>
        </p:spPr>
        <p:txBody>
          <a:bodyPr/>
          <a:lstStyle/>
          <a:p>
            <a:r>
              <a:rPr lang="en-ZA" sz="1600" dirty="0"/>
              <a:t>Provides value to your audience. </a:t>
            </a:r>
          </a:p>
          <a:p>
            <a:endParaRPr lang="en-US" sz="1600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E0EDB3B-C0A8-4C28-A8CE-248E9B2BF5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38800" y="2743993"/>
            <a:ext cx="2743200" cy="365760"/>
          </a:xfrm>
        </p:spPr>
        <p:txBody>
          <a:bodyPr/>
          <a:lstStyle/>
          <a:p>
            <a:r>
              <a:rPr lang="en-ZA" dirty="0"/>
              <a:t>personal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6446DD38-A9AC-47C3-9018-7367CED92B9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38800" y="3074026"/>
            <a:ext cx="2743200" cy="914400"/>
          </a:xfrm>
        </p:spPr>
        <p:txBody>
          <a:bodyPr/>
          <a:lstStyle/>
          <a:p>
            <a:r>
              <a:rPr lang="en-ZA" sz="1600" dirty="0"/>
              <a:t>Audience feels like a human messaged them and not some robot.</a:t>
            </a:r>
            <a:endParaRPr lang="en-US" sz="1600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0856D9EA-5EA0-4EBE-B2BD-E08F18E8DB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686038" y="1182807"/>
            <a:ext cx="2743200" cy="365760"/>
          </a:xfrm>
        </p:spPr>
        <p:txBody>
          <a:bodyPr/>
          <a:lstStyle/>
          <a:p>
            <a:r>
              <a:rPr lang="en-ZA" dirty="0"/>
              <a:t>human</a:t>
            </a:r>
            <a:endParaRPr lang="en-US" dirty="0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5D79B6A-A890-45AF-A99D-5F70F6C802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86038" y="1531890"/>
            <a:ext cx="2743200" cy="914400"/>
          </a:xfrm>
        </p:spPr>
        <p:txBody>
          <a:bodyPr/>
          <a:lstStyle/>
          <a:p>
            <a:r>
              <a:rPr lang="en-ZA" sz="1600" dirty="0"/>
              <a:t>Written in the 1:1 voice so audiences makes a human connection with your message.</a:t>
            </a:r>
            <a:endParaRPr lang="en-US" sz="1600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8477383-390C-41CA-A296-5FBDFAD2310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86038" y="2753471"/>
            <a:ext cx="2743200" cy="365760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C0B07462-809B-4573-9E92-EDEE7B8990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86038" y="3083504"/>
            <a:ext cx="2743200" cy="914400"/>
          </a:xfrm>
        </p:spPr>
        <p:txBody>
          <a:bodyPr/>
          <a:lstStyle/>
          <a:p>
            <a:r>
              <a:rPr lang="en-ZA" sz="1600" dirty="0"/>
              <a:t>Creates the best customer experience by giving the audience a real  relationship with your brand.</a:t>
            </a:r>
            <a:endParaRPr lang="en-US" sz="1600" dirty="0"/>
          </a:p>
        </p:txBody>
      </p:sp>
      <p:sp>
        <p:nvSpPr>
          <p:cNvPr id="45" name="Slide Number Placeholder 44">
            <a:extLst>
              <a:ext uri="{FF2B5EF4-FFF2-40B4-BE49-F238E27FC236}">
                <a16:creationId xmlns:a16="http://schemas.microsoft.com/office/drawing/2014/main" id="{839DF259-1923-4D25-955A-2AFFAE8B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71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photo of a man in a meeting&#10;">
            <a:extLst>
              <a:ext uri="{FF2B5EF4-FFF2-40B4-BE49-F238E27FC236}">
                <a16:creationId xmlns:a16="http://schemas.microsoft.com/office/drawing/2014/main" id="{31EB3F7E-46D2-4030-923F-5B334198CAE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2586"/>
          <a:stretch/>
        </p:blipFill>
        <p:spPr>
          <a:xfrm>
            <a:off x="228601" y="0"/>
            <a:ext cx="119634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8" y="365760"/>
            <a:ext cx="6400800" cy="1325563"/>
          </a:xfrm>
        </p:spPr>
        <p:txBody>
          <a:bodyPr/>
          <a:lstStyle/>
          <a:p>
            <a:r>
              <a:rPr lang="en-US" dirty="0"/>
              <a:t>The Pay 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634FE-ADF0-4BC3-A0A9-447EA9DD09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620331"/>
            <a:ext cx="9753600" cy="340990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Past client reactivation.</a:t>
            </a:r>
          </a:p>
          <a:p>
            <a:endParaRPr lang="en-US" sz="2400" dirty="0"/>
          </a:p>
          <a:p>
            <a:r>
              <a:rPr lang="en-US" sz="2400" dirty="0"/>
              <a:t>Referrals without asking.</a:t>
            </a:r>
          </a:p>
          <a:p>
            <a:endParaRPr lang="en-US" sz="2400" dirty="0"/>
          </a:p>
          <a:p>
            <a:r>
              <a:rPr lang="en-US" sz="2400" dirty="0"/>
              <a:t>More repeat business without chasing it.</a:t>
            </a:r>
          </a:p>
          <a:p>
            <a:endParaRPr lang="en-US" sz="2400" dirty="0"/>
          </a:p>
          <a:p>
            <a:r>
              <a:rPr lang="en-US" sz="2400" dirty="0"/>
              <a:t>Active list of buyers who respond to special offers.</a:t>
            </a:r>
          </a:p>
          <a:p>
            <a:endParaRPr lang="en-US" sz="2400" dirty="0"/>
          </a:p>
          <a:p>
            <a:r>
              <a:rPr lang="en-US" sz="2400" dirty="0"/>
              <a:t>It is almost like having a Cash ATM for your business…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00243C5-63A8-41FD-AC5F-B82F3BE27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5BCD2D-8C5B-4AA6-9D92-91CEEB731D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39512" y="5412232"/>
            <a:ext cx="6958584" cy="13716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Benefits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26E79-BB71-489A-B65B-6FB9A7942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79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photo of person in city looking up at buildings">
            <a:extLst>
              <a:ext uri="{FF2B5EF4-FFF2-40B4-BE49-F238E27FC236}">
                <a16:creationId xmlns:a16="http://schemas.microsoft.com/office/drawing/2014/main" id="{A4CCED48-582B-43C4-94BC-03412703F2B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0"/>
            <a:ext cx="12188825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9DE7F2-E890-4744-88DD-A75F5E30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084064"/>
            <a:ext cx="8311896" cy="1049254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EC6DDB-CC59-401B-8B8D-769C5AB25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4697923"/>
            <a:ext cx="9144000" cy="22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694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close up image of coins">
            <a:extLst>
              <a:ext uri="{FF2B5EF4-FFF2-40B4-BE49-F238E27FC236}">
                <a16:creationId xmlns:a16="http://schemas.microsoft.com/office/drawing/2014/main" id="{B91E178C-484E-43C6-93B4-4DF1D16460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8" y="0"/>
            <a:ext cx="12188825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4E0A63-A388-49B1-A04E-27CE9BD62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ZA" dirty="0"/>
              <a:t>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E82690-B145-4D4F-B2D1-0B2A8C50FD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444752" y="2487165"/>
            <a:ext cx="2926080" cy="2714379"/>
          </a:xfrm>
        </p:spPr>
        <p:txBody>
          <a:bodyPr/>
          <a:lstStyle/>
          <a:p>
            <a:r>
              <a:rPr lang="en-ZA" dirty="0"/>
              <a:t>RESEARCH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40DF9D-0C9E-4C5D-9635-6B4DE10CCEE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1673352" y="3374136"/>
            <a:ext cx="2468880" cy="13716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ZA" noProof="1"/>
              <a:t>We based our research on market trends and historical  performance data…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0297407-CE4E-4284-879D-AEC39571362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636008" y="2487165"/>
            <a:ext cx="2926080" cy="2715768"/>
          </a:xfrm>
        </p:spPr>
        <p:txBody>
          <a:bodyPr>
            <a:normAutofit/>
          </a:bodyPr>
          <a:lstStyle/>
          <a:p>
            <a:r>
              <a:rPr lang="en-ZA" dirty="0"/>
              <a:t>CONNECT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5C3A7BE-F7FC-4942-A31A-491A8A80610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873775" y="3374136"/>
            <a:ext cx="2468880" cy="13716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ZA" noProof="1"/>
              <a:t>We believe businesses need personal relationships to help them </a:t>
            </a:r>
            <a:r>
              <a:rPr lang="en-ZA" b="1" noProof="1"/>
              <a:t>grow</a:t>
            </a:r>
            <a:r>
              <a:rPr lang="en-ZA" noProof="1"/>
              <a:t>…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CCE699-03D1-4642-B46A-B14EF17DA18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790688" y="2487165"/>
            <a:ext cx="2926080" cy="2715768"/>
          </a:xfrm>
        </p:spPr>
        <p:txBody>
          <a:bodyPr>
            <a:normAutofit/>
          </a:bodyPr>
          <a:lstStyle/>
          <a:p>
            <a:r>
              <a:rPr lang="en-ZA" dirty="0"/>
              <a:t>DESIGN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C1DF189-6F2F-4C21-88CC-C82D3D0D147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019288" y="3374136"/>
            <a:ext cx="2468880" cy="1371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ZA" noProof="1"/>
              <a:t>Minimalist but effective campaign allows rapid deployment and iteration…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D4A67-3A46-4F54-A12A-EAE1B53E64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9B51A1E-902D-48AF-9020-955120F399B6}" type="slidenum">
              <a:rPr lang="en-ZA" smtClean="0"/>
              <a:pPr/>
              <a:t>9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27597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4873"/>
      </a:accent1>
      <a:accent2>
        <a:srgbClr val="03658C"/>
      </a:accent2>
      <a:accent3>
        <a:srgbClr val="0388A6"/>
      </a:accent3>
      <a:accent4>
        <a:srgbClr val="04ADBF"/>
      </a:accent4>
      <a:accent5>
        <a:srgbClr val="5B9BD5"/>
      </a:accent5>
      <a:accent6>
        <a:srgbClr val="04D9D9"/>
      </a:accent6>
      <a:hlink>
        <a:srgbClr val="0563C1"/>
      </a:hlink>
      <a:folHlink>
        <a:srgbClr val="954F72"/>
      </a:folHlink>
    </a:clrScheme>
    <a:fontScheme name="Custom 118">
      <a:majorFont>
        <a:latin typeface="Selawik Semibold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nancial pitch deck_Win32_JB_v2.potx" id="{20737546-06B0-4BD7-AC56-F403EF86C0E3}" vid="{1EA85B44-1A53-4BBB-B1B2-A9A21AB62E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FC5A798-286F-493A-A004-3C6C2A6B8B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4AF623-4A95-4652-AF18-74D461A966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BAD7039-4680-4956-9542-B83D9E6314E4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Financial pitch deck</Template>
  <TotalTime>35</TotalTime>
  <Words>409</Words>
  <Application>Microsoft Office PowerPoint</Application>
  <PresentationFormat>Widescreen</PresentationFormat>
  <Paragraphs>82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Selawik Semibold</vt:lpstr>
      <vt:lpstr>Source Sans Pro</vt:lpstr>
      <vt:lpstr>Source Sans Pro ExtraLight</vt:lpstr>
      <vt:lpstr>Office Theme</vt:lpstr>
      <vt:lpstr>EMAIL NEWSLETTERS</vt:lpstr>
      <vt:lpstr>ABOUT US</vt:lpstr>
      <vt:lpstr>TRUTH</vt:lpstr>
      <vt:lpstr>PROBLEM</vt:lpstr>
      <vt:lpstr>SOLUTION</vt:lpstr>
      <vt:lpstr>What Makes It Work?</vt:lpstr>
      <vt:lpstr>The Pay Off</vt:lpstr>
      <vt:lpstr>COMPANY OVERVIEW</vt:lpstr>
      <vt:lpstr>MODEL</vt:lpstr>
      <vt:lpstr>SUMMARY</vt:lpstr>
      <vt:lpstr>NEXT STEPS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LL</dc:creator>
  <cp:lastModifiedBy>LL</cp:lastModifiedBy>
  <cp:revision>8</cp:revision>
  <dcterms:created xsi:type="dcterms:W3CDTF">2025-05-29T18:43:15Z</dcterms:created>
  <dcterms:modified xsi:type="dcterms:W3CDTF">2025-05-29T19:19:12Z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