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559" r:id="rId14"/>
    <p:sldId id="268" r:id="rId15"/>
    <p:sldId id="269" r:id="rId16"/>
    <p:sldId id="270" r:id="rId17"/>
    <p:sldId id="271" r:id="rId18"/>
    <p:sldId id="561" r:id="rId19"/>
    <p:sldId id="272" r:id="rId20"/>
    <p:sldId id="273" r:id="rId21"/>
    <p:sldId id="560" r:id="rId22"/>
    <p:sldId id="274" r:id="rId23"/>
    <p:sldId id="562" r:id="rId24"/>
    <p:sldId id="275" r:id="rId25"/>
    <p:sldId id="563" r:id="rId26"/>
    <p:sldId id="564" r:id="rId27"/>
    <p:sldId id="276" r:id="rId28"/>
    <p:sldId id="277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47" autoAdjust="0"/>
    <p:restoredTop sz="95735" autoAdjust="0"/>
  </p:normalViewPr>
  <p:slideViewPr>
    <p:cSldViewPr snapToGrid="0">
      <p:cViewPr varScale="1">
        <p:scale>
          <a:sx n="112" d="100"/>
          <a:sy n="112" d="100"/>
        </p:scale>
        <p:origin x="756" y="102"/>
      </p:cViewPr>
      <p:guideLst/>
    </p:cSldViewPr>
  </p:slideViewPr>
  <p:outlineViewPr>
    <p:cViewPr>
      <p:scale>
        <a:sx n="75" d="100"/>
        <a:sy n="75" d="100"/>
      </p:scale>
      <p:origin x="0" y="-16944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52" d="100"/>
        <a:sy n="52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738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Helvetica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Helvetica" pitchFamily="2" charset="0"/>
              </a:defRPr>
            </a:lvl1pPr>
          </a:lstStyle>
          <a:p>
            <a:fld id="{CC381804-DDFD-4A4F-AFFA-3EC601EA4031}" type="datetimeFigureOut">
              <a:rPr lang="en-US" smtClean="0"/>
              <a:pPr/>
              <a:t>6/21/2023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Helvetica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Helvetica" pitchFamily="2" charset="0"/>
              </a:defRPr>
            </a:lvl1pPr>
          </a:lstStyle>
          <a:p>
            <a:fld id="{DC22834D-9AF7-498D-A787-23E0F6BC81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073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Helvetica" pitchFamily="2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Helvetica" pitchFamily="2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Helvetica" pitchFamily="2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Helvetica" pitchFamily="2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Helvetica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14185-14E7-4C27-8B94-201AEB25E1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0A15B5-01F6-40C7-94EA-CA2E98C72D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C97BC9-1D53-4F95-A2E3-5E6F884CF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A25C5-672C-4E35-9F7F-BC00DC64B957}" type="datetimeFigureOut">
              <a:rPr lang="en-US" smtClean="0"/>
              <a:t>6/21/2023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08D2A9-1C33-4B35-BC41-BC2FBFA77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595C11-F5D5-4F90-8C8B-F74B174E3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357F2-C62D-4DA1-878F-96E3DAC274D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757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795E-024E-4258-96BB-8CAB4B97C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AEA64F-EFED-4117-9C9B-6D95B7CA70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69C717-071B-41CC-BBE6-C8C2A0C17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A25C5-672C-4E35-9F7F-BC00DC64B957}" type="datetimeFigureOut">
              <a:rPr lang="en-US" smtClean="0"/>
              <a:t>6/21/2023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BCFACB-EB81-48F7-AF1B-1DC12F534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771D0B-B2B2-44F5-9A40-D7FBA6956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357F2-C62D-4DA1-878F-96E3DAC274D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151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004AE7-FC1D-475B-947A-3AB24D7AFD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484CAF-71D6-46FD-B6A0-7E63E69AE6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24299C-B321-492E-BF07-105BD65C6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A25C5-672C-4E35-9F7F-BC00DC64B957}" type="datetimeFigureOut">
              <a:rPr lang="en-US" smtClean="0"/>
              <a:t>6/21/2023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90FF78-ED22-40E0-946B-73ED3C7A3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0CF56F-CD87-4DDD-973F-6B5FC423B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357F2-C62D-4DA1-878F-96E3DAC274D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1251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3DA54-5D6B-47E9-8DB3-BA1F86A11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CD1A0-4053-44A3-AA27-C48E8F5F2A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337A32-7954-42E2-8E79-AC5505652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83C29-6339-45E6-B457-C9B5E1B3CDF4}" type="datetimeFigureOut">
              <a:rPr lang="en-US" smtClean="0"/>
              <a:t>6/21/2023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049F3D-C28D-42BA-8AE7-51CE641E7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E5153E-5D2C-48EF-AE4E-DF94CA0B3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3209C-0223-4D02-BBB1-7A351B7F46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09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04BAA-8377-421C-BBF4-0EB10E8A2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C5C15B-5B20-4338-A692-FF358C1F32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665EBB-23FF-43E3-9064-34085560C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A25C5-672C-4E35-9F7F-BC00DC64B957}" type="datetimeFigureOut">
              <a:rPr lang="en-US" smtClean="0"/>
              <a:t>6/21/2023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1BC2DD-2C5B-4AAC-9ECB-2ED136D0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65758-DB5F-4BC0-BB3D-0BCB9C51B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357F2-C62D-4DA1-878F-96E3DAC274D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238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442E1-63D1-49A8-B5D6-6C3FC484E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5D99D-46C6-4ED1-A3DF-6D2A81B247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8C5E45-C137-4732-805E-2127EC0CD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A25C5-672C-4E35-9F7F-BC00DC64B957}" type="datetimeFigureOut">
              <a:rPr lang="en-US" smtClean="0"/>
              <a:t>6/21/2023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53B548-4459-422C-B74E-51ED3C918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7636CD-12BA-4235-85A2-44D010134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357F2-C62D-4DA1-878F-96E3DAC274D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096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CAB40-AC8A-46D0-BCFA-BA5D13BC3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53B793-E68F-47F0-8690-7CE903E0A8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A08A40-4633-49F6-9F09-97C49C3644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A21625-5D55-4127-A74D-FE18DC759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A25C5-672C-4E35-9F7F-BC00DC64B957}" type="datetimeFigureOut">
              <a:rPr lang="en-US" smtClean="0"/>
              <a:t>6/21/2023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D5B86B-527A-4873-97A2-091E44B39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2822B1-FAF9-4D30-922B-377F89D9E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357F2-C62D-4DA1-878F-96E3DAC274D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010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47374-2621-4CAB-B14B-DBF63430D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501F3D-309B-4760-87B9-AB4246E04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52A5DE-AF4C-4AD6-A545-AF562E927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2E916B-EFF4-4517-A5D3-48122C5084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DF830B-B704-41D8-8347-3EBF9EE9BB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C03095-1C46-4FDA-A536-B4B778958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A25C5-672C-4E35-9F7F-BC00DC64B957}" type="datetimeFigureOut">
              <a:rPr lang="en-US" smtClean="0"/>
              <a:t>6/21/2023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1D1875-44EF-42F0-A03C-08527B775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AC0EE7-5DD3-46DF-BB4A-8D02CCD4E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357F2-C62D-4DA1-878F-96E3DAC274D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537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2F2BE-994B-4711-9DA5-07B1190F0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B03A7A-DDC6-47F7-9D57-9BB2CB405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A25C5-672C-4E35-9F7F-BC00DC64B957}" type="datetimeFigureOut">
              <a:rPr lang="en-US" smtClean="0"/>
              <a:t>6/21/2023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CD099B-3C2D-4EBF-853C-3A3F69B13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01072E-1761-4473-92C3-C7B02B92D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357F2-C62D-4DA1-878F-96E3DAC274D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355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2CA4DE-DA4D-4645-A29E-EC5D4C2B8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A25C5-672C-4E35-9F7F-BC00DC64B957}" type="datetimeFigureOut">
              <a:rPr lang="en-US" smtClean="0"/>
              <a:t>6/21/2023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37EE70-9451-43AB-A2CE-7E5438A23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C7E5D4-CE59-443C-9CB8-14993B546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357F2-C62D-4DA1-878F-96E3DAC274D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530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8486B-DDF9-4E0A-9E57-C9C29D3CF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DB872-85AC-4789-B502-C93A4B329C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488FE-4AFE-4851-BD65-0123476329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2FD805-981C-49DA-BDD1-31BBE90C3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A25C5-672C-4E35-9F7F-BC00DC64B957}" type="datetimeFigureOut">
              <a:rPr lang="en-US" smtClean="0"/>
              <a:t>6/21/2023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566769-EA5E-43DF-AC41-637E41943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5BE1F5-7FD2-4700-8310-B4172344B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357F2-C62D-4DA1-878F-96E3DAC274D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346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50A8C8-242A-40C3-8C1B-11CFD609E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17E3CB-8623-4CC8-BDD3-25D7FEE9BB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C6AEBB-0531-4101-8EDC-F2849488A6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9204D7-8314-4267-AEE5-DEE83091A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A25C5-672C-4E35-9F7F-BC00DC64B957}" type="datetimeFigureOut">
              <a:rPr lang="en-US" smtClean="0"/>
              <a:t>6/21/2023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EBEB66-F55B-447B-86EE-F05C2E451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2F6F22-5E83-4DD2-A1E0-E60DC89D2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357F2-C62D-4DA1-878F-96E3DAC274D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706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1BEBA8-2969-4966-B5DE-AA8D2D19D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E8DADE-CC9C-4F25-A353-25E9895B0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6021859"/>
            <a:ext cx="10515600" cy="155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765A63-38E8-4020-8F72-8D062FD0A8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Helvetica" pitchFamily="2" charset="0"/>
              </a:defRPr>
            </a:lvl1pPr>
          </a:lstStyle>
          <a:p>
            <a:fld id="{9F9A25C5-672C-4E35-9F7F-BC00DC64B957}" type="datetimeFigureOut">
              <a:rPr lang="en-US" smtClean="0"/>
              <a:pPr/>
              <a:t>6/21/2023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FEED3-F0A6-4229-9C96-8487032E7F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Helvetica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B3A7DF-BAB7-4C14-9459-4E9C32D959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Helvetica" pitchFamily="2" charset="0"/>
              </a:defRPr>
            </a:lvl1pPr>
          </a:lstStyle>
          <a:p>
            <a:fld id="{C3E357F2-C62D-4DA1-878F-96E3DAC274D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44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0" i="0" kern="1200">
          <a:solidFill>
            <a:schemeClr val="tx1"/>
          </a:solidFill>
          <a:latin typeface="Helvetica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Helvetica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Helvetica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Helvetica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Helvetica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Helvetica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E8911-4064-5E26-5FB6-64A94E152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kern="100" baseline="0" dirty="0">
                <a:latin typeface="Helvetica LT Std" panose="020B0504020202020204" pitchFamily="34" charset="0"/>
              </a:rPr>
              <a:t>Hey…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8350A0-6032-9CB0-00A7-830D81064B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242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9D529-16ED-01F0-5C6B-2F36076BF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kern="100" baseline="0">
                <a:latin typeface="Helvetica LT Std" panose="020B0504020202020204" pitchFamily="34" charset="0"/>
              </a:rPr>
              <a:t>Check this out: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E9BED7-0210-78CC-E618-7294DA4794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679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14384-44DE-6EDD-AC2B-0CA822A0C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You'll </a:t>
            </a:r>
            <a:r>
              <a:rPr lang="en-US" b="1" i="0" u="none" strike="noStrike" kern="100" baseline="0" dirty="0">
                <a:solidFill>
                  <a:srgbClr val="C00000"/>
                </a:solidFill>
                <a:latin typeface="Helvetica LT Std" panose="020B0504020202020204" pitchFamily="34" charset="0"/>
              </a:rPr>
              <a:t>discover</a:t>
            </a:r>
            <a:r>
              <a:rPr lang="en-US" b="0" i="0" u="none" strike="noStrike" kern="100" baseline="0" dirty="0">
                <a:solidFill>
                  <a:srgbClr val="C00000"/>
                </a:solidFill>
                <a:latin typeface="Helvetica LT Std" panose="020B0504020202020204" pitchFamily="34" charset="0"/>
              </a:rPr>
              <a:t> 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how anyone can </a:t>
            </a:r>
            <a:r>
              <a:rPr lang="en-US" b="1" i="0" u="none" strike="noStrike" kern="100" baseline="0" dirty="0">
                <a:solidFill>
                  <a:srgbClr val="C00000"/>
                </a:solidFill>
                <a:latin typeface="Helvetica LT Std" panose="020B0504020202020204" pitchFamily="34" charset="0"/>
              </a:rPr>
              <a:t>earn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...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EC75A0-55F7-0344-0DA6-0C5100C903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1693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53F05-67B4-82CD-D279-5684FFC0F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$100 to </a:t>
            </a:r>
            <a:r>
              <a:rPr lang="en-US" b="1" i="0" u="none" strike="noStrike" kern="100" baseline="0" dirty="0">
                <a:latin typeface="Helvetica LT Std" panose="020B0504020202020204" pitchFamily="34" charset="0"/>
              </a:rPr>
              <a:t>$1,000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 per day…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2566E1-FB99-F7A0-BDA2-51D159AC5A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771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53F05-67B4-82CD-D279-5684FFC0F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kern="100" baseline="0" dirty="0">
                <a:latin typeface="Helvetica LT Std" panose="020B0504020202020204" pitchFamily="34" charset="0"/>
              </a:rPr>
              <a:t>without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 any special skills...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2566E1-FB99-F7A0-BDA2-51D159AC5A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807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9CA53-1370-08F8-0F56-8BB3DBE4E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kern="100" baseline="0">
                <a:latin typeface="Helvetica LT Std" panose="020B0504020202020204" pitchFamily="34" charset="0"/>
              </a:rPr>
              <a:t>NO</a:t>
            </a:r>
            <a:r>
              <a:rPr lang="en-US" b="0" i="0" u="none" strike="noStrike" kern="100" baseline="0">
                <a:latin typeface="Helvetica LT Std" panose="020B0504020202020204" pitchFamily="34" charset="0"/>
              </a:rPr>
              <a:t> building your own products…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165787-959B-2382-FFE7-26ABE8A814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1604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3B431-89A8-A034-EDA2-350939F8C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kern="100" baseline="0" dirty="0">
                <a:latin typeface="Helvetica LT Std" panose="020B0504020202020204" pitchFamily="34" charset="0"/>
              </a:rPr>
              <a:t>NO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 making your own website...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3A0AAA-0E75-4319-8376-3727D18CAE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3743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CF375-0E4A-7444-BB8D-1B427CF41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And you'll also </a:t>
            </a:r>
            <a:r>
              <a:rPr lang="en-US" b="1" i="0" u="none" strike="noStrike" kern="100" baseline="0" dirty="0">
                <a:solidFill>
                  <a:srgbClr val="C00000"/>
                </a:solidFill>
                <a:latin typeface="Helvetica LT Std" panose="020B0504020202020204" pitchFamily="34" charset="0"/>
              </a:rPr>
              <a:t>learn</a:t>
            </a:r>
            <a:r>
              <a:rPr lang="en-US" b="0" i="0" u="none" strike="noStrike" kern="100" baseline="0" dirty="0">
                <a:solidFill>
                  <a:srgbClr val="C00000"/>
                </a:solidFill>
                <a:latin typeface="Helvetica LT Std" panose="020B0504020202020204" pitchFamily="34" charset="0"/>
              </a:rPr>
              <a:t> 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how you can </a:t>
            </a:r>
            <a:br>
              <a:rPr lang="en-US" b="0" i="0" u="none" strike="noStrike" kern="100" baseline="0" dirty="0">
                <a:latin typeface="Helvetica LT Std" panose="020B0504020202020204" pitchFamily="34" charset="0"/>
              </a:rPr>
            </a:br>
            <a:r>
              <a:rPr lang="en-US" b="1" i="0" u="none" strike="noStrike" kern="100" baseline="0" dirty="0">
                <a:solidFill>
                  <a:srgbClr val="C00000"/>
                </a:solidFill>
                <a:latin typeface="Helvetica LT Std" panose="020B0504020202020204" pitchFamily="34" charset="0"/>
              </a:rPr>
              <a:t>earn</a:t>
            </a:r>
            <a:r>
              <a:rPr lang="en-US" b="0" i="0" u="none" strike="noStrike" kern="100" baseline="0" dirty="0">
                <a:solidFill>
                  <a:srgbClr val="C00000"/>
                </a:solidFill>
                <a:latin typeface="Helvetica LT Std" panose="020B0504020202020204" pitchFamily="34" charset="0"/>
              </a:rPr>
              <a:t> 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six figures in...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73DD51-7F9E-A0BC-47CB-61B301F257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538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4C72A-AA9E-874C-65EA-B53413DD8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your </a:t>
            </a:r>
            <a:r>
              <a:rPr lang="en-US" b="1" i="0" u="none" strike="noStrike" kern="100" baseline="0" dirty="0">
                <a:latin typeface="Helvetica LT Std" panose="020B0504020202020204" pitchFamily="34" charset="0"/>
              </a:rPr>
              <a:t>very first 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year…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96A37-E683-CA7B-F250-97C7672693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4379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4C72A-AA9E-874C-65EA-B53413DD8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using my friend John's formula...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96A37-E683-CA7B-F250-97C7672693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2658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70E32-E9A7-16FB-CD59-A9E23267A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kern="100" baseline="0" dirty="0">
                <a:latin typeface="Helvetica LT Std" panose="020B0504020202020204" pitchFamily="34" charset="0"/>
              </a:rPr>
              <a:t>Plus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, you'll discover how students </a:t>
            </a:r>
            <a:br>
              <a:rPr lang="en-US" b="0" i="0" u="none" strike="noStrike" kern="100" baseline="0" dirty="0">
                <a:latin typeface="Helvetica LT Std" panose="020B0504020202020204" pitchFamily="34" charset="0"/>
              </a:rPr>
            </a:b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all over the world are...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020FE6-D4B1-B7D4-BBA8-5ACE5B3AD8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912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AC55F-1F8C-A42D-E168-FD6E613AD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What if there was a </a:t>
            </a:r>
            <a:r>
              <a:rPr lang="en-US" b="1" i="0" u="none" strike="noStrike" kern="100" baseline="0" dirty="0">
                <a:latin typeface="Helvetica LT Std" panose="020B0504020202020204" pitchFamily="34" charset="0"/>
              </a:rPr>
              <a:t>simple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 </a:t>
            </a:r>
            <a:br>
              <a:rPr lang="en-US" b="0" i="0" u="none" strike="noStrike" kern="100" baseline="0" dirty="0">
                <a:latin typeface="Helvetica LT Std" panose="020B0504020202020204" pitchFamily="34" charset="0"/>
              </a:rPr>
            </a:b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blueprint to </a:t>
            </a:r>
            <a:r>
              <a:rPr lang="en-US" b="1" i="0" u="none" strike="noStrike" kern="100" baseline="0" dirty="0">
                <a:solidFill>
                  <a:srgbClr val="C00000"/>
                </a:solidFill>
                <a:latin typeface="Helvetica LT Std" panose="020B0504020202020204" pitchFamily="34" charset="0"/>
              </a:rPr>
              <a:t>follow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 that...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C8506E-8972-EFE2-47E0-CB03420A21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7554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CFAC0-F7BB-E3F5-420E-30A851113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earning $1,000 per day working from…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AA96D7-0579-B9E7-0DF3-22ACE38A3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4281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CFAC0-F7BB-E3F5-420E-30A851113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the comfort of their own home...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AA96D7-0579-B9E7-0DF3-22ACE38A3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696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3272B-5D53-E2A7-505A-8A4F9B51A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Many students report earning…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CC69B2-B399-D521-9CEA-E5B9C741E7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399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3272B-5D53-E2A7-505A-8A4F9B51A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kern="100" baseline="0" dirty="0">
                <a:latin typeface="Helvetica LT Std" panose="020B0504020202020204" pitchFamily="34" charset="0"/>
              </a:rPr>
              <a:t>$10,000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 or more in their very first month...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CC69B2-B399-D521-9CEA-E5B9C741E7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5952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79E6D-86C1-5641-1242-40ACC1F32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The best part is…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FAF158-C3E8-29BC-09CB-1165AD8D68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8622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79E6D-86C1-5641-1242-40ACC1F32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this requires </a:t>
            </a:r>
            <a:r>
              <a:rPr lang="en-US" b="1" i="0" u="none" strike="noStrike" kern="100" baseline="0" dirty="0">
                <a:latin typeface="Helvetica LT Std" panose="020B0504020202020204" pitchFamily="34" charset="0"/>
              </a:rPr>
              <a:t>$0 investment 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and…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FAF158-C3E8-29BC-09CB-1165AD8D68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290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79E6D-86C1-5641-1242-40ACC1F32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1" u="none" strike="noStrike" kern="100" baseline="0" dirty="0">
                <a:latin typeface="Helvetica LT Std" panose="020B0504020202020204" pitchFamily="34" charset="0"/>
              </a:rPr>
              <a:t>only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 30 minutes of work...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FAF158-C3E8-29BC-09CB-1165AD8D68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279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92DF3-ED58-FC0B-D3C8-3B569EA17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kern="100" baseline="0" dirty="0">
                <a:solidFill>
                  <a:srgbClr val="C00000"/>
                </a:solidFill>
                <a:latin typeface="Helvetica LT Std" panose="020B0504020202020204" pitchFamily="34" charset="0"/>
              </a:rPr>
              <a:t>Look</a:t>
            </a:r>
            <a:r>
              <a:rPr lang="en-US" b="0" i="0" u="none" strike="noStrike" kern="100" baseline="0" dirty="0">
                <a:solidFill>
                  <a:srgbClr val="C00000"/>
                </a:solidFill>
                <a:latin typeface="Helvetica LT Std" panose="020B0504020202020204" pitchFamily="34" charset="0"/>
              </a:rPr>
              <a:t> 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below this video </a:t>
            </a:r>
            <a:r>
              <a:rPr lang="en-US" b="1" i="0" u="none" strike="noStrike" kern="100" baseline="0" dirty="0">
                <a:solidFill>
                  <a:srgbClr val="C00000"/>
                </a:solidFill>
                <a:latin typeface="Helvetica LT Std" panose="020B0504020202020204" pitchFamily="34" charset="0"/>
              </a:rPr>
              <a:t>now</a:t>
            </a:r>
            <a:r>
              <a:rPr lang="en-US" b="0" i="0" u="none" strike="noStrike" kern="100" baseline="0" dirty="0">
                <a:solidFill>
                  <a:srgbClr val="C00000"/>
                </a:solidFill>
                <a:latin typeface="Times New Roman" panose="02020603050405020304" pitchFamily="18" charset="0"/>
              </a:rPr>
              <a:t>...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59DBE5-DCF6-52AF-64A9-7E26980E07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  <p:pic>
        <p:nvPicPr>
          <p:cNvPr id="4" name="Picture 3" descr="Shape, arrow&#10;&#10;Description automatically generated">
            <a:extLst>
              <a:ext uri="{FF2B5EF4-FFF2-40B4-BE49-F238E27FC236}">
                <a16:creationId xmlns:a16="http://schemas.microsoft.com/office/drawing/2014/main" id="{532F7E3F-8C7E-D5BA-A589-07B1B5D72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748" y="4169246"/>
            <a:ext cx="1966504" cy="228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77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CC45A-FB8A-16D6-03EC-B31BEC102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Enter your email address below to </a:t>
            </a:r>
            <a:br>
              <a:rPr lang="en-US" b="0" i="0" u="none" strike="noStrike" kern="100" baseline="0" dirty="0">
                <a:latin typeface="Helvetica LT Std" panose="020B0504020202020204" pitchFamily="34" charset="0"/>
              </a:rPr>
            </a:br>
            <a:r>
              <a:rPr lang="en-US" b="1" i="0" u="none" strike="noStrike" kern="100" baseline="0" dirty="0">
                <a:solidFill>
                  <a:srgbClr val="C00000"/>
                </a:solidFill>
                <a:latin typeface="Helvetica LT Std" panose="020B0504020202020204" pitchFamily="34" charset="0"/>
              </a:rPr>
              <a:t>claim</a:t>
            </a:r>
            <a:r>
              <a:rPr lang="en-US" b="0" i="0" u="none" strike="noStrike" kern="100" baseline="0" dirty="0">
                <a:solidFill>
                  <a:srgbClr val="C00000"/>
                </a:solidFill>
                <a:latin typeface="Helvetica LT Std" panose="020B0504020202020204" pitchFamily="34" charset="0"/>
              </a:rPr>
              <a:t> 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your seat right </a:t>
            </a:r>
            <a:r>
              <a:rPr lang="en-US" b="1" i="0" u="none" strike="noStrike" kern="100" baseline="0" dirty="0">
                <a:solidFill>
                  <a:srgbClr val="C00000"/>
                </a:solidFill>
                <a:latin typeface="Helvetica LT Std" panose="020B0504020202020204" pitchFamily="34" charset="0"/>
              </a:rPr>
              <a:t>now</a:t>
            </a:r>
            <a:r>
              <a:rPr lang="en-US" b="0" i="0" u="none" strike="noStrike" kern="100" baseline="0" dirty="0">
                <a:latin typeface="Times New Roman" panose="02020603050405020304" pitchFamily="18" charset="0"/>
              </a:rPr>
              <a:t>...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BFA30B-1BF7-7CD4-8F70-251D0CA8C9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  <p:pic>
        <p:nvPicPr>
          <p:cNvPr id="4" name="Picture 3" descr="Shape, arrow&#10;&#10;Description automatically generated">
            <a:extLst>
              <a:ext uri="{FF2B5EF4-FFF2-40B4-BE49-F238E27FC236}">
                <a16:creationId xmlns:a16="http://schemas.microsoft.com/office/drawing/2014/main" id="{54B15B23-29E3-F950-45F3-627D624044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748" y="4169246"/>
            <a:ext cx="1966504" cy="228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574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3F950-5F2C-6BA9-8B42-13680B080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Allowed you to </a:t>
            </a:r>
            <a:r>
              <a:rPr lang="en-US" b="1" i="0" u="none" strike="noStrike" kern="100" baseline="0" dirty="0">
                <a:solidFill>
                  <a:srgbClr val="C00000"/>
                </a:solidFill>
                <a:latin typeface="Helvetica LT Std" panose="020B0504020202020204" pitchFamily="34" charset="0"/>
              </a:rPr>
              <a:t>earn six figures 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in </a:t>
            </a:r>
            <a:br>
              <a:rPr lang="en-US" b="0" i="0" u="none" strike="noStrike" kern="100" baseline="0" dirty="0">
                <a:latin typeface="Helvetica LT Std" panose="020B0504020202020204" pitchFamily="34" charset="0"/>
              </a:rPr>
            </a:b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your very first year, all...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B49965-3338-7354-8401-C330351A9A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839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DCD22-6491-F614-9962-F47FFC225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kern="100" baseline="0">
                <a:latin typeface="Helvetica LT Std" panose="020B0504020202020204" pitchFamily="34" charset="0"/>
              </a:rPr>
              <a:t>Without</a:t>
            </a:r>
            <a:r>
              <a:rPr lang="en-US" b="0" i="0" u="none" strike="noStrike" kern="100" baseline="0">
                <a:latin typeface="Helvetica LT Std" panose="020B0504020202020204" pitchFamily="34" charset="0"/>
              </a:rPr>
              <a:t> special skills...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5645FC-14E3-060E-51F2-17981F27F4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258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9E30E1-EBD9-BC7C-8D4D-093FAB466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kern="100" baseline="0">
                <a:latin typeface="Helvetica LT Std" panose="020B0504020202020204" pitchFamily="34" charset="0"/>
              </a:rPr>
              <a:t>Without</a:t>
            </a:r>
            <a:r>
              <a:rPr lang="en-US" b="0" i="0" u="none" strike="noStrike" kern="100" baseline="0">
                <a:latin typeface="Helvetica LT Std" panose="020B0504020202020204" pitchFamily="34" charset="0"/>
              </a:rPr>
              <a:t> experience...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241A05-5800-925F-DCC7-EE15ADA61C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347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ABB07-972E-38A9-26A3-18DEF1CDD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00" baseline="0">
                <a:latin typeface="Helvetica LT Std" panose="020B0504020202020204" pitchFamily="34" charset="0"/>
              </a:rPr>
              <a:t>And </a:t>
            </a:r>
            <a:r>
              <a:rPr lang="en-US" b="1" i="0" u="none" strike="noStrike" kern="100" baseline="0">
                <a:latin typeface="Helvetica LT Std" panose="020B0504020202020204" pitchFamily="34" charset="0"/>
              </a:rPr>
              <a:t>without</a:t>
            </a:r>
            <a:r>
              <a:rPr lang="en-US" b="0" i="0" u="none" strike="noStrike" kern="100" baseline="0">
                <a:latin typeface="Helvetica LT Std" panose="020B0504020202020204" pitchFamily="34" charset="0"/>
              </a:rPr>
              <a:t> creating a product or…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979A9B-90BC-6262-619E-0C6B28F6BF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643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0D411-F611-EB0D-A1B1-CB3CB14C8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…even building a website?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898F65-EC61-C87F-2AB0-76080FFFC8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456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44CDE-DE4F-69D1-B126-57E25BE12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I've discovered a </a:t>
            </a:r>
            <a:r>
              <a:rPr lang="en-US" b="1" i="0" u="none" strike="noStrike" kern="100" baseline="0" dirty="0">
                <a:latin typeface="Helvetica LT Std" panose="020B0504020202020204" pitchFamily="34" charset="0"/>
              </a:rPr>
              <a:t>proven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 </a:t>
            </a:r>
            <a:r>
              <a:rPr lang="en-US" b="1" i="0" u="none" strike="noStrike" kern="100" baseline="0" dirty="0">
                <a:latin typeface="Helvetica LT Std" panose="020B0504020202020204" pitchFamily="34" charset="0"/>
              </a:rPr>
              <a:t>system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 that </a:t>
            </a:r>
            <a:br>
              <a:rPr lang="en-US" b="0" i="0" u="none" strike="noStrike" kern="100" baseline="0" dirty="0">
                <a:latin typeface="Helvetica LT Std" panose="020B0504020202020204" pitchFamily="34" charset="0"/>
              </a:rPr>
            </a:b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takes total newbies...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3E6F23-064B-83C0-EB69-91925A432E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635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82B45-786E-0DA0-39F7-195C9926C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And turns them into </a:t>
            </a:r>
            <a:r>
              <a:rPr lang="en-US" b="1" i="0" u="none" strike="noStrike" kern="100" baseline="0" dirty="0">
                <a:latin typeface="Helvetica LT Std" panose="020B0504020202020204" pitchFamily="34" charset="0"/>
              </a:rPr>
              <a:t>six-figure earners</a:t>
            </a: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 </a:t>
            </a:r>
            <a:br>
              <a:rPr lang="en-US" b="0" i="0" u="none" strike="noStrike" kern="100" baseline="0" dirty="0">
                <a:latin typeface="Helvetica LT Std" panose="020B0504020202020204" pitchFamily="34" charset="0"/>
              </a:rPr>
            </a:br>
            <a:r>
              <a:rPr lang="en-US" b="0" i="0" u="none" strike="noStrike" kern="100" baseline="0" dirty="0">
                <a:latin typeface="Helvetica LT Std" panose="020B0504020202020204" pitchFamily="34" charset="0"/>
              </a:rPr>
              <a:t>in their very first year...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293475-E17B-EA33-32F6-9DE470F445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315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1124</TotalTime>
  <Words>213</Words>
  <Application>Microsoft Office PowerPoint</Application>
  <PresentationFormat>Widescreen</PresentationFormat>
  <Paragraphs>28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Helvetica</vt:lpstr>
      <vt:lpstr>Helvetica LT Std</vt:lpstr>
      <vt:lpstr>Times New Roman</vt:lpstr>
      <vt:lpstr>Office Theme</vt:lpstr>
      <vt:lpstr>Hey…</vt:lpstr>
      <vt:lpstr>What if there was a simple  blueprint to follow that...</vt:lpstr>
      <vt:lpstr>Allowed you to earn six figures in  your very first year, all...</vt:lpstr>
      <vt:lpstr>Without special skills...</vt:lpstr>
      <vt:lpstr>Without experience...</vt:lpstr>
      <vt:lpstr>And without creating a product or…</vt:lpstr>
      <vt:lpstr>…even building a website?</vt:lpstr>
      <vt:lpstr>I've discovered a proven system that  takes total newbies...</vt:lpstr>
      <vt:lpstr>And turns them into six-figure earners  in their very first year...</vt:lpstr>
      <vt:lpstr>Check this out:</vt:lpstr>
      <vt:lpstr>You'll discover how anyone can earn...</vt:lpstr>
      <vt:lpstr>$100 to $1,000 per day…</vt:lpstr>
      <vt:lpstr>without any special skills...</vt:lpstr>
      <vt:lpstr>NO building your own products…</vt:lpstr>
      <vt:lpstr>NO making your own website...</vt:lpstr>
      <vt:lpstr>And you'll also learn how you can  earn six figures in...</vt:lpstr>
      <vt:lpstr>your very first year…</vt:lpstr>
      <vt:lpstr>using my friend John's formula...</vt:lpstr>
      <vt:lpstr>Plus, you'll discover how students  all over the world are...</vt:lpstr>
      <vt:lpstr>earning $1,000 per day working from…</vt:lpstr>
      <vt:lpstr>the comfort of their own home...</vt:lpstr>
      <vt:lpstr>Many students report earning…</vt:lpstr>
      <vt:lpstr>$10,000 or more in their very first month...</vt:lpstr>
      <vt:lpstr>The best part is…</vt:lpstr>
      <vt:lpstr>this requires $0 investment and…</vt:lpstr>
      <vt:lpstr>only 30 minutes of work...</vt:lpstr>
      <vt:lpstr>Look below this video now...</vt:lpstr>
      <vt:lpstr>Enter your email address below to  claim your seat right now...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Luther Landro</dc:creator>
  <cp:lastModifiedBy>LL</cp:lastModifiedBy>
  <cp:revision>102</cp:revision>
  <dcterms:created xsi:type="dcterms:W3CDTF">2018-11-12T05:04:44Z</dcterms:created>
  <dcterms:modified xsi:type="dcterms:W3CDTF">2023-06-21T17:42:29Z</dcterms:modified>
</cp:coreProperties>
</file>